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sldIdLst>
    <p:sldId id="256" r:id="rId5"/>
    <p:sldId id="257" r:id="rId6"/>
    <p:sldId id="297" r:id="rId7"/>
    <p:sldId id="270" r:id="rId8"/>
    <p:sldId id="259" r:id="rId9"/>
    <p:sldId id="277" r:id="rId10"/>
    <p:sldId id="281" r:id="rId11"/>
    <p:sldId id="278" r:id="rId12"/>
    <p:sldId id="258" r:id="rId13"/>
    <p:sldId id="260" r:id="rId14"/>
    <p:sldId id="273" r:id="rId15"/>
    <p:sldId id="274" r:id="rId16"/>
    <p:sldId id="271" r:id="rId17"/>
    <p:sldId id="272" r:id="rId18"/>
    <p:sldId id="275" r:id="rId19"/>
    <p:sldId id="261" r:id="rId20"/>
    <p:sldId id="268" r:id="rId21"/>
    <p:sldId id="262" r:id="rId22"/>
    <p:sldId id="264" r:id="rId23"/>
    <p:sldId id="265" r:id="rId24"/>
    <p:sldId id="290" r:id="rId25"/>
    <p:sldId id="291" r:id="rId26"/>
    <p:sldId id="267" r:id="rId27"/>
    <p:sldId id="269" r:id="rId28"/>
    <p:sldId id="266" r:id="rId29"/>
    <p:sldId id="276" r:id="rId30"/>
    <p:sldId id="282" r:id="rId31"/>
    <p:sldId id="280" r:id="rId32"/>
    <p:sldId id="283" r:id="rId33"/>
    <p:sldId id="284" r:id="rId34"/>
    <p:sldId id="286" r:id="rId35"/>
    <p:sldId id="287" r:id="rId36"/>
    <p:sldId id="285" r:id="rId37"/>
    <p:sldId id="288" r:id="rId38"/>
    <p:sldId id="289" r:id="rId39"/>
    <p:sldId id="293" r:id="rId40"/>
    <p:sldId id="294" r:id="rId41"/>
    <p:sldId id="295" r:id="rId42"/>
    <p:sldId id="296" r:id="rId43"/>
    <p:sldId id="292"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10C870-51F1-4F27-B53D-85D9326C24FF}" v="1" dt="2019-11-20T12:02:51.8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Smith" userId="5770cc91-e864-40da-82c9-b8681552fda8" providerId="ADAL" clId="{C0C28A8A-A268-45FD-9BBD-DB4537490CFB}"/>
    <pc:docChg chg="modSld">
      <pc:chgData name="Lee Smith" userId="5770cc91-e864-40da-82c9-b8681552fda8" providerId="ADAL" clId="{C0C28A8A-A268-45FD-9BBD-DB4537490CFB}" dt="2019-11-18T09:16:47.264" v="3" actId="20577"/>
      <pc:docMkLst>
        <pc:docMk/>
      </pc:docMkLst>
      <pc:sldChg chg="modSp">
        <pc:chgData name="Lee Smith" userId="5770cc91-e864-40da-82c9-b8681552fda8" providerId="ADAL" clId="{C0C28A8A-A268-45FD-9BBD-DB4537490CFB}" dt="2019-11-18T09:16:30.655" v="1" actId="20577"/>
        <pc:sldMkLst>
          <pc:docMk/>
          <pc:sldMk cId="3718426734" sldId="284"/>
        </pc:sldMkLst>
        <pc:spChg chg="mod">
          <ac:chgData name="Lee Smith" userId="5770cc91-e864-40da-82c9-b8681552fda8" providerId="ADAL" clId="{C0C28A8A-A268-45FD-9BBD-DB4537490CFB}" dt="2019-11-18T09:16:30.655" v="1" actId="20577"/>
          <ac:spMkLst>
            <pc:docMk/>
            <pc:sldMk cId="3718426734" sldId="284"/>
            <ac:spMk id="3" creationId="{0B12648D-F0D1-4FEA-8D35-7B5F659BA227}"/>
          </ac:spMkLst>
        </pc:spChg>
      </pc:sldChg>
      <pc:sldChg chg="modSp">
        <pc:chgData name="Lee Smith" userId="5770cc91-e864-40da-82c9-b8681552fda8" providerId="ADAL" clId="{C0C28A8A-A268-45FD-9BBD-DB4537490CFB}" dt="2019-11-18T09:16:47.264" v="3" actId="20577"/>
        <pc:sldMkLst>
          <pc:docMk/>
          <pc:sldMk cId="3780840567" sldId="285"/>
        </pc:sldMkLst>
        <pc:spChg chg="mod">
          <ac:chgData name="Lee Smith" userId="5770cc91-e864-40da-82c9-b8681552fda8" providerId="ADAL" clId="{C0C28A8A-A268-45FD-9BBD-DB4537490CFB}" dt="2019-11-18T09:16:47.264" v="3" actId="20577"/>
          <ac:spMkLst>
            <pc:docMk/>
            <pc:sldMk cId="3780840567" sldId="285"/>
            <ac:spMk id="3" creationId="{5D09AF8E-67F4-4537-BDD4-CC5B84E06B48}"/>
          </ac:spMkLst>
        </pc:spChg>
      </pc:sldChg>
    </pc:docChg>
  </pc:docChgLst>
  <pc:docChgLst>
    <pc:chgData name="Lee Smith" userId="5770cc91-e864-40da-82c9-b8681552fda8" providerId="ADAL" clId="{5AB50ED8-4435-4572-B68A-84FD5AB9691F}"/>
    <pc:docChg chg="undo custSel addSld delSld modSld sldOrd">
      <pc:chgData name="Lee Smith" userId="5770cc91-e864-40da-82c9-b8681552fda8" providerId="ADAL" clId="{5AB50ED8-4435-4572-B68A-84FD5AB9691F}" dt="2019-10-25T15:26:33.940" v="6150" actId="20577"/>
      <pc:docMkLst>
        <pc:docMk/>
      </pc:docMkLst>
      <pc:sldChg chg="modSp">
        <pc:chgData name="Lee Smith" userId="5770cc91-e864-40da-82c9-b8681552fda8" providerId="ADAL" clId="{5AB50ED8-4435-4572-B68A-84FD5AB9691F}" dt="2019-10-25T14:33:45.277" v="5789" actId="20577"/>
        <pc:sldMkLst>
          <pc:docMk/>
          <pc:sldMk cId="415898142" sldId="256"/>
        </pc:sldMkLst>
        <pc:spChg chg="mod">
          <ac:chgData name="Lee Smith" userId="5770cc91-e864-40da-82c9-b8681552fda8" providerId="ADAL" clId="{5AB50ED8-4435-4572-B68A-84FD5AB9691F}" dt="2019-10-25T14:33:45.277" v="5789" actId="20577"/>
          <ac:spMkLst>
            <pc:docMk/>
            <pc:sldMk cId="415898142" sldId="256"/>
            <ac:spMk id="2" creationId="{7FB18986-6686-4AD7-9357-93FCBDDB10F7}"/>
          </ac:spMkLst>
        </pc:spChg>
      </pc:sldChg>
      <pc:sldChg chg="modSp">
        <pc:chgData name="Lee Smith" userId="5770cc91-e864-40da-82c9-b8681552fda8" providerId="ADAL" clId="{5AB50ED8-4435-4572-B68A-84FD5AB9691F}" dt="2019-10-25T14:10:29.129" v="4690" actId="20577"/>
        <pc:sldMkLst>
          <pc:docMk/>
          <pc:sldMk cId="2083687573" sldId="257"/>
        </pc:sldMkLst>
        <pc:spChg chg="mod">
          <ac:chgData name="Lee Smith" userId="5770cc91-e864-40da-82c9-b8681552fda8" providerId="ADAL" clId="{5AB50ED8-4435-4572-B68A-84FD5AB9691F}" dt="2019-10-25T12:42:16.713" v="35" actId="20577"/>
          <ac:spMkLst>
            <pc:docMk/>
            <pc:sldMk cId="2083687573" sldId="257"/>
            <ac:spMk id="2" creationId="{B4B0045F-97E4-4E07-97EC-50FFEA8AD49B}"/>
          </ac:spMkLst>
        </pc:spChg>
        <pc:spChg chg="mod">
          <ac:chgData name="Lee Smith" userId="5770cc91-e864-40da-82c9-b8681552fda8" providerId="ADAL" clId="{5AB50ED8-4435-4572-B68A-84FD5AB9691F}" dt="2019-10-25T14:10:29.129" v="4690" actId="20577"/>
          <ac:spMkLst>
            <pc:docMk/>
            <pc:sldMk cId="2083687573" sldId="257"/>
            <ac:spMk id="3" creationId="{623D652B-F95E-449F-9F4F-6AFAA31B29E9}"/>
          </ac:spMkLst>
        </pc:spChg>
      </pc:sldChg>
      <pc:sldChg chg="modSp add">
        <pc:chgData name="Lee Smith" userId="5770cc91-e864-40da-82c9-b8681552fda8" providerId="ADAL" clId="{5AB50ED8-4435-4572-B68A-84FD5AB9691F}" dt="2019-10-25T14:04:18.967" v="3881" actId="20577"/>
        <pc:sldMkLst>
          <pc:docMk/>
          <pc:sldMk cId="1531399038" sldId="258"/>
        </pc:sldMkLst>
        <pc:spChg chg="mod">
          <ac:chgData name="Lee Smith" userId="5770cc91-e864-40da-82c9-b8681552fda8" providerId="ADAL" clId="{5AB50ED8-4435-4572-B68A-84FD5AB9691F}" dt="2019-10-25T12:46:02.469" v="191" actId="20577"/>
          <ac:spMkLst>
            <pc:docMk/>
            <pc:sldMk cId="1531399038" sldId="258"/>
            <ac:spMk id="2" creationId="{00C6B7B7-3E39-403D-B7B6-8C4E5543F738}"/>
          </ac:spMkLst>
        </pc:spChg>
        <pc:spChg chg="mod">
          <ac:chgData name="Lee Smith" userId="5770cc91-e864-40da-82c9-b8681552fda8" providerId="ADAL" clId="{5AB50ED8-4435-4572-B68A-84FD5AB9691F}" dt="2019-10-25T14:04:18.967" v="3881" actId="20577"/>
          <ac:spMkLst>
            <pc:docMk/>
            <pc:sldMk cId="1531399038" sldId="258"/>
            <ac:spMk id="3" creationId="{DE5D760F-E5D7-45D2-B72D-044742B01277}"/>
          </ac:spMkLst>
        </pc:spChg>
      </pc:sldChg>
      <pc:sldChg chg="modSp add">
        <pc:chgData name="Lee Smith" userId="5770cc91-e864-40da-82c9-b8681552fda8" providerId="ADAL" clId="{5AB50ED8-4435-4572-B68A-84FD5AB9691F}" dt="2019-10-25T14:13:35.540" v="4890" actId="20577"/>
        <pc:sldMkLst>
          <pc:docMk/>
          <pc:sldMk cId="1694476482" sldId="259"/>
        </pc:sldMkLst>
        <pc:spChg chg="mod">
          <ac:chgData name="Lee Smith" userId="5770cc91-e864-40da-82c9-b8681552fda8" providerId="ADAL" clId="{5AB50ED8-4435-4572-B68A-84FD5AB9691F}" dt="2019-10-25T12:46:07.508" v="197" actId="20577"/>
          <ac:spMkLst>
            <pc:docMk/>
            <pc:sldMk cId="1694476482" sldId="259"/>
            <ac:spMk id="2" creationId="{28AF1166-026B-4EBB-8217-1FE309A4DA94}"/>
          </ac:spMkLst>
        </pc:spChg>
        <pc:spChg chg="mod">
          <ac:chgData name="Lee Smith" userId="5770cc91-e864-40da-82c9-b8681552fda8" providerId="ADAL" clId="{5AB50ED8-4435-4572-B68A-84FD5AB9691F}" dt="2019-10-25T14:13:35.540" v="4890" actId="20577"/>
          <ac:spMkLst>
            <pc:docMk/>
            <pc:sldMk cId="1694476482" sldId="259"/>
            <ac:spMk id="3" creationId="{C6BE6DD9-65FA-4396-BC31-77430939C497}"/>
          </ac:spMkLst>
        </pc:spChg>
      </pc:sldChg>
      <pc:sldChg chg="addSp delSp modSp add modAnim">
        <pc:chgData name="Lee Smith" userId="5770cc91-e864-40da-82c9-b8681552fda8" providerId="ADAL" clId="{5AB50ED8-4435-4572-B68A-84FD5AB9691F}" dt="2019-10-25T14:05:25.950" v="3923" actId="20577"/>
        <pc:sldMkLst>
          <pc:docMk/>
          <pc:sldMk cId="775095611" sldId="260"/>
        </pc:sldMkLst>
        <pc:spChg chg="mod">
          <ac:chgData name="Lee Smith" userId="5770cc91-e864-40da-82c9-b8681552fda8" providerId="ADAL" clId="{5AB50ED8-4435-4572-B68A-84FD5AB9691F}" dt="2019-10-25T14:05:25.950" v="3923" actId="20577"/>
          <ac:spMkLst>
            <pc:docMk/>
            <pc:sldMk cId="775095611" sldId="260"/>
            <ac:spMk id="2" creationId="{680FB19F-A3D9-4034-A4D4-2757E931349D}"/>
          </ac:spMkLst>
        </pc:spChg>
        <pc:spChg chg="del">
          <ac:chgData name="Lee Smith" userId="5770cc91-e864-40da-82c9-b8681552fda8" providerId="ADAL" clId="{5AB50ED8-4435-4572-B68A-84FD5AB9691F}" dt="2019-10-25T12:45:29.403" v="143" actId="478"/>
          <ac:spMkLst>
            <pc:docMk/>
            <pc:sldMk cId="775095611" sldId="260"/>
            <ac:spMk id="3" creationId="{ECEC70F6-6357-4120-978B-0BBE8191AE50}"/>
          </ac:spMkLst>
        </pc:spChg>
        <pc:picChg chg="add">
          <ac:chgData name="Lee Smith" userId="5770cc91-e864-40da-82c9-b8681552fda8" providerId="ADAL" clId="{5AB50ED8-4435-4572-B68A-84FD5AB9691F}" dt="2019-10-25T12:45:26.446" v="142"/>
          <ac:picMkLst>
            <pc:docMk/>
            <pc:sldMk cId="775095611" sldId="260"/>
            <ac:picMk id="4" creationId="{5C48F50D-3DDA-404A-868C-6BEA46427042}"/>
          </ac:picMkLst>
        </pc:picChg>
        <pc:picChg chg="add">
          <ac:chgData name="Lee Smith" userId="5770cc91-e864-40da-82c9-b8681552fda8" providerId="ADAL" clId="{5AB50ED8-4435-4572-B68A-84FD5AB9691F}" dt="2019-10-25T12:45:26.446" v="142"/>
          <ac:picMkLst>
            <pc:docMk/>
            <pc:sldMk cId="775095611" sldId="260"/>
            <ac:picMk id="5" creationId="{7320D165-F66F-455B-BF89-B8478F99BE1D}"/>
          </ac:picMkLst>
        </pc:picChg>
        <pc:picChg chg="add">
          <ac:chgData name="Lee Smith" userId="5770cc91-e864-40da-82c9-b8681552fda8" providerId="ADAL" clId="{5AB50ED8-4435-4572-B68A-84FD5AB9691F}" dt="2019-10-25T12:45:26.446" v="142"/>
          <ac:picMkLst>
            <pc:docMk/>
            <pc:sldMk cId="775095611" sldId="260"/>
            <ac:picMk id="6" creationId="{6BEAADFC-084B-401D-AF18-BB5BB77A3328}"/>
          </ac:picMkLst>
        </pc:picChg>
        <pc:picChg chg="add">
          <ac:chgData name="Lee Smith" userId="5770cc91-e864-40da-82c9-b8681552fda8" providerId="ADAL" clId="{5AB50ED8-4435-4572-B68A-84FD5AB9691F}" dt="2019-10-25T12:45:26.446" v="142"/>
          <ac:picMkLst>
            <pc:docMk/>
            <pc:sldMk cId="775095611" sldId="260"/>
            <ac:picMk id="7" creationId="{525B6C0C-704A-4CAA-9AEA-E7F8E50AC94D}"/>
          </ac:picMkLst>
        </pc:picChg>
      </pc:sldChg>
      <pc:sldChg chg="modSp add ord">
        <pc:chgData name="Lee Smith" userId="5770cc91-e864-40da-82c9-b8681552fda8" providerId="ADAL" clId="{5AB50ED8-4435-4572-B68A-84FD5AB9691F}" dt="2019-10-25T14:11:16.771" v="4691"/>
        <pc:sldMkLst>
          <pc:docMk/>
          <pc:sldMk cId="1103441194" sldId="261"/>
        </pc:sldMkLst>
        <pc:spChg chg="mod">
          <ac:chgData name="Lee Smith" userId="5770cc91-e864-40da-82c9-b8681552fda8" providerId="ADAL" clId="{5AB50ED8-4435-4572-B68A-84FD5AB9691F}" dt="2019-10-25T13:00:36.550" v="554" actId="20577"/>
          <ac:spMkLst>
            <pc:docMk/>
            <pc:sldMk cId="1103441194" sldId="261"/>
            <ac:spMk id="2" creationId="{4E078FBA-9DB9-4F22-937D-D6B0367B2049}"/>
          </ac:spMkLst>
        </pc:spChg>
        <pc:spChg chg="mod">
          <ac:chgData name="Lee Smith" userId="5770cc91-e864-40da-82c9-b8681552fda8" providerId="ADAL" clId="{5AB50ED8-4435-4572-B68A-84FD5AB9691F}" dt="2019-10-25T13:34:49.891" v="1804" actId="20577"/>
          <ac:spMkLst>
            <pc:docMk/>
            <pc:sldMk cId="1103441194" sldId="261"/>
            <ac:spMk id="3" creationId="{C6571A13-AC23-4B21-BAC7-1943E57E845C}"/>
          </ac:spMkLst>
        </pc:spChg>
      </pc:sldChg>
      <pc:sldChg chg="modSp add">
        <pc:chgData name="Lee Smith" userId="5770cc91-e864-40da-82c9-b8681552fda8" providerId="ADAL" clId="{5AB50ED8-4435-4572-B68A-84FD5AB9691F}" dt="2019-10-25T13:48:48.753" v="2682" actId="20577"/>
        <pc:sldMkLst>
          <pc:docMk/>
          <pc:sldMk cId="277309964" sldId="262"/>
        </pc:sldMkLst>
        <pc:spChg chg="mod">
          <ac:chgData name="Lee Smith" userId="5770cc91-e864-40da-82c9-b8681552fda8" providerId="ADAL" clId="{5AB50ED8-4435-4572-B68A-84FD5AB9691F}" dt="2019-10-25T13:06:50.923" v="1289" actId="20577"/>
          <ac:spMkLst>
            <pc:docMk/>
            <pc:sldMk cId="277309964" sldId="262"/>
            <ac:spMk id="2" creationId="{703AAF36-BA9D-4583-96C3-09E80A6236BA}"/>
          </ac:spMkLst>
        </pc:spChg>
        <pc:spChg chg="mod">
          <ac:chgData name="Lee Smith" userId="5770cc91-e864-40da-82c9-b8681552fda8" providerId="ADAL" clId="{5AB50ED8-4435-4572-B68A-84FD5AB9691F}" dt="2019-10-25T13:48:48.753" v="2682" actId="20577"/>
          <ac:spMkLst>
            <pc:docMk/>
            <pc:sldMk cId="277309964" sldId="262"/>
            <ac:spMk id="3" creationId="{69A5E1FE-F934-4E9B-BF44-89B45291949C}"/>
          </ac:spMkLst>
        </pc:spChg>
      </pc:sldChg>
      <pc:sldChg chg="add del">
        <pc:chgData name="Lee Smith" userId="5770cc91-e864-40da-82c9-b8681552fda8" providerId="ADAL" clId="{5AB50ED8-4435-4572-B68A-84FD5AB9691F}" dt="2019-10-25T13:05:09.334" v="1139" actId="47"/>
        <pc:sldMkLst>
          <pc:docMk/>
          <pc:sldMk cId="3931744125" sldId="263"/>
        </pc:sldMkLst>
      </pc:sldChg>
      <pc:sldChg chg="modSp add">
        <pc:chgData name="Lee Smith" userId="5770cc91-e864-40da-82c9-b8681552fda8" providerId="ADAL" clId="{5AB50ED8-4435-4572-B68A-84FD5AB9691F}" dt="2019-10-25T13:49:36.485" v="2750" actId="20577"/>
        <pc:sldMkLst>
          <pc:docMk/>
          <pc:sldMk cId="3969400111" sldId="264"/>
        </pc:sldMkLst>
        <pc:spChg chg="mod">
          <ac:chgData name="Lee Smith" userId="5770cc91-e864-40da-82c9-b8681552fda8" providerId="ADAL" clId="{5AB50ED8-4435-4572-B68A-84FD5AB9691F}" dt="2019-10-25T13:06:48.387" v="1287" actId="20577"/>
          <ac:spMkLst>
            <pc:docMk/>
            <pc:sldMk cId="3969400111" sldId="264"/>
            <ac:spMk id="2" creationId="{703AAF36-BA9D-4583-96C3-09E80A6236BA}"/>
          </ac:spMkLst>
        </pc:spChg>
        <pc:spChg chg="mod">
          <ac:chgData name="Lee Smith" userId="5770cc91-e864-40da-82c9-b8681552fda8" providerId="ADAL" clId="{5AB50ED8-4435-4572-B68A-84FD5AB9691F}" dt="2019-10-25T13:49:36.485" v="2750" actId="20577"/>
          <ac:spMkLst>
            <pc:docMk/>
            <pc:sldMk cId="3969400111" sldId="264"/>
            <ac:spMk id="3" creationId="{69A5E1FE-F934-4E9B-BF44-89B45291949C}"/>
          </ac:spMkLst>
        </pc:spChg>
      </pc:sldChg>
      <pc:sldChg chg="modSp add">
        <pc:chgData name="Lee Smith" userId="5770cc91-e864-40da-82c9-b8681552fda8" providerId="ADAL" clId="{5AB50ED8-4435-4572-B68A-84FD5AB9691F}" dt="2019-10-25T13:49:17.402" v="2738" actId="20577"/>
        <pc:sldMkLst>
          <pc:docMk/>
          <pc:sldMk cId="368681197" sldId="265"/>
        </pc:sldMkLst>
        <pc:spChg chg="mod">
          <ac:chgData name="Lee Smith" userId="5770cc91-e864-40da-82c9-b8681552fda8" providerId="ADAL" clId="{5AB50ED8-4435-4572-B68A-84FD5AB9691F}" dt="2019-10-25T13:35:06.603" v="1816" actId="20577"/>
          <ac:spMkLst>
            <pc:docMk/>
            <pc:sldMk cId="368681197" sldId="265"/>
            <ac:spMk id="2" creationId="{C0F492E7-773E-4627-915A-4C4794BEF30F}"/>
          </ac:spMkLst>
        </pc:spChg>
        <pc:spChg chg="mod">
          <ac:chgData name="Lee Smith" userId="5770cc91-e864-40da-82c9-b8681552fda8" providerId="ADAL" clId="{5AB50ED8-4435-4572-B68A-84FD5AB9691F}" dt="2019-10-25T13:49:17.402" v="2738" actId="20577"/>
          <ac:spMkLst>
            <pc:docMk/>
            <pc:sldMk cId="368681197" sldId="265"/>
            <ac:spMk id="3" creationId="{A3B839D4-44FA-4DF4-9864-47D8544C72CF}"/>
          </ac:spMkLst>
        </pc:spChg>
      </pc:sldChg>
      <pc:sldChg chg="modSp add">
        <pc:chgData name="Lee Smith" userId="5770cc91-e864-40da-82c9-b8681552fda8" providerId="ADAL" clId="{5AB50ED8-4435-4572-B68A-84FD5AB9691F}" dt="2019-10-25T13:48:19.442" v="2673" actId="20577"/>
        <pc:sldMkLst>
          <pc:docMk/>
          <pc:sldMk cId="3479829905" sldId="266"/>
        </pc:sldMkLst>
        <pc:spChg chg="mod">
          <ac:chgData name="Lee Smith" userId="5770cc91-e864-40da-82c9-b8681552fda8" providerId="ADAL" clId="{5AB50ED8-4435-4572-B68A-84FD5AB9691F}" dt="2019-10-25T13:35:11.586" v="1822" actId="20577"/>
          <ac:spMkLst>
            <pc:docMk/>
            <pc:sldMk cId="3479829905" sldId="266"/>
            <ac:spMk id="2" creationId="{89D58BE6-BD4F-4A15-90D3-0D3A05AFD9BE}"/>
          </ac:spMkLst>
        </pc:spChg>
        <pc:spChg chg="mod">
          <ac:chgData name="Lee Smith" userId="5770cc91-e864-40da-82c9-b8681552fda8" providerId="ADAL" clId="{5AB50ED8-4435-4572-B68A-84FD5AB9691F}" dt="2019-10-25T13:48:19.442" v="2673" actId="20577"/>
          <ac:spMkLst>
            <pc:docMk/>
            <pc:sldMk cId="3479829905" sldId="266"/>
            <ac:spMk id="3" creationId="{748D55C7-894B-43D2-AAF3-947638375BC8}"/>
          </ac:spMkLst>
        </pc:spChg>
      </pc:sldChg>
      <pc:sldChg chg="modSp add">
        <pc:chgData name="Lee Smith" userId="5770cc91-e864-40da-82c9-b8681552fda8" providerId="ADAL" clId="{5AB50ED8-4435-4572-B68A-84FD5AB9691F}" dt="2019-10-25T13:46:01.854" v="2582" actId="313"/>
        <pc:sldMkLst>
          <pc:docMk/>
          <pc:sldMk cId="1713314734" sldId="267"/>
        </pc:sldMkLst>
        <pc:spChg chg="mod">
          <ac:chgData name="Lee Smith" userId="5770cc91-e864-40da-82c9-b8681552fda8" providerId="ADAL" clId="{5AB50ED8-4435-4572-B68A-84FD5AB9691F}" dt="2019-10-25T13:42:55.901" v="2123" actId="20577"/>
          <ac:spMkLst>
            <pc:docMk/>
            <pc:sldMk cId="1713314734" sldId="267"/>
            <ac:spMk id="2" creationId="{0998E37B-E5D9-4735-87EC-D6EDE8A514D2}"/>
          </ac:spMkLst>
        </pc:spChg>
        <pc:spChg chg="mod">
          <ac:chgData name="Lee Smith" userId="5770cc91-e864-40da-82c9-b8681552fda8" providerId="ADAL" clId="{5AB50ED8-4435-4572-B68A-84FD5AB9691F}" dt="2019-10-25T13:46:01.854" v="2582" actId="313"/>
          <ac:spMkLst>
            <pc:docMk/>
            <pc:sldMk cId="1713314734" sldId="267"/>
            <ac:spMk id="3" creationId="{0BE49EDA-9FA6-4432-9DAE-B89F8E1E3E81}"/>
          </ac:spMkLst>
        </pc:spChg>
      </pc:sldChg>
      <pc:sldChg chg="addSp delSp modSp add ord">
        <pc:chgData name="Lee Smith" userId="5770cc91-e864-40da-82c9-b8681552fda8" providerId="ADAL" clId="{5AB50ED8-4435-4572-B68A-84FD5AB9691F}" dt="2019-10-25T15:22:43.428" v="5975" actId="5793"/>
        <pc:sldMkLst>
          <pc:docMk/>
          <pc:sldMk cId="223397850" sldId="268"/>
        </pc:sldMkLst>
        <pc:spChg chg="del">
          <ac:chgData name="Lee Smith" userId="5770cc91-e864-40da-82c9-b8681552fda8" providerId="ADAL" clId="{5AB50ED8-4435-4572-B68A-84FD5AB9691F}" dt="2019-10-25T13:46:35.400" v="2584"/>
          <ac:spMkLst>
            <pc:docMk/>
            <pc:sldMk cId="223397850" sldId="268"/>
            <ac:spMk id="2" creationId="{7232BE09-2CF8-4FFD-B9A4-B85DF904679F}"/>
          </ac:spMkLst>
        </pc:spChg>
        <pc:spChg chg="del">
          <ac:chgData name="Lee Smith" userId="5770cc91-e864-40da-82c9-b8681552fda8" providerId="ADAL" clId="{5AB50ED8-4435-4572-B68A-84FD5AB9691F}" dt="2019-10-25T13:46:35.400" v="2584"/>
          <ac:spMkLst>
            <pc:docMk/>
            <pc:sldMk cId="223397850" sldId="268"/>
            <ac:spMk id="3" creationId="{E53E23BE-273C-472C-924B-6F6B37576D43}"/>
          </ac:spMkLst>
        </pc:spChg>
        <pc:spChg chg="add mod">
          <ac:chgData name="Lee Smith" userId="5770cc91-e864-40da-82c9-b8681552fda8" providerId="ADAL" clId="{5AB50ED8-4435-4572-B68A-84FD5AB9691F}" dt="2019-10-25T14:11:21.752" v="4694" actId="20577"/>
          <ac:spMkLst>
            <pc:docMk/>
            <pc:sldMk cId="223397850" sldId="268"/>
            <ac:spMk id="4" creationId="{7DC42EF4-1FA0-448B-8114-2251797A1281}"/>
          </ac:spMkLst>
        </pc:spChg>
        <pc:spChg chg="add mod">
          <ac:chgData name="Lee Smith" userId="5770cc91-e864-40da-82c9-b8681552fda8" providerId="ADAL" clId="{5AB50ED8-4435-4572-B68A-84FD5AB9691F}" dt="2019-10-25T15:22:43.428" v="5975" actId="5793"/>
          <ac:spMkLst>
            <pc:docMk/>
            <pc:sldMk cId="223397850" sldId="268"/>
            <ac:spMk id="5" creationId="{1617DDAF-EC36-4F49-9190-D8B92C2C810E}"/>
          </ac:spMkLst>
        </pc:spChg>
      </pc:sldChg>
      <pc:sldChg chg="addSp delSp modSp add">
        <pc:chgData name="Lee Smith" userId="5770cc91-e864-40da-82c9-b8681552fda8" providerId="ADAL" clId="{5AB50ED8-4435-4572-B68A-84FD5AB9691F}" dt="2019-10-25T13:47:10.995" v="2644" actId="20577"/>
        <pc:sldMkLst>
          <pc:docMk/>
          <pc:sldMk cId="389276411" sldId="269"/>
        </pc:sldMkLst>
        <pc:spChg chg="del">
          <ac:chgData name="Lee Smith" userId="5770cc91-e864-40da-82c9-b8681552fda8" providerId="ADAL" clId="{5AB50ED8-4435-4572-B68A-84FD5AB9691F}" dt="2019-10-25T13:47:00.418" v="2606"/>
          <ac:spMkLst>
            <pc:docMk/>
            <pc:sldMk cId="389276411" sldId="269"/>
            <ac:spMk id="2" creationId="{F4D5959D-CEB3-45B3-A906-6CD178ABD3D3}"/>
          </ac:spMkLst>
        </pc:spChg>
        <pc:spChg chg="del">
          <ac:chgData name="Lee Smith" userId="5770cc91-e864-40da-82c9-b8681552fda8" providerId="ADAL" clId="{5AB50ED8-4435-4572-B68A-84FD5AB9691F}" dt="2019-10-25T13:47:00.418" v="2606"/>
          <ac:spMkLst>
            <pc:docMk/>
            <pc:sldMk cId="389276411" sldId="269"/>
            <ac:spMk id="3" creationId="{793BDF40-1EBF-4ADD-AE3B-3784B988DDC6}"/>
          </ac:spMkLst>
        </pc:spChg>
        <pc:spChg chg="add mod">
          <ac:chgData name="Lee Smith" userId="5770cc91-e864-40da-82c9-b8681552fda8" providerId="ADAL" clId="{5AB50ED8-4435-4572-B68A-84FD5AB9691F}" dt="2019-10-25T13:47:02.547" v="2611" actId="20577"/>
          <ac:spMkLst>
            <pc:docMk/>
            <pc:sldMk cId="389276411" sldId="269"/>
            <ac:spMk id="4" creationId="{BAAFB4A3-2A83-47D4-B4FC-CA356351579A}"/>
          </ac:spMkLst>
        </pc:spChg>
        <pc:spChg chg="add mod">
          <ac:chgData name="Lee Smith" userId="5770cc91-e864-40da-82c9-b8681552fda8" providerId="ADAL" clId="{5AB50ED8-4435-4572-B68A-84FD5AB9691F}" dt="2019-10-25T13:47:10.995" v="2644" actId="20577"/>
          <ac:spMkLst>
            <pc:docMk/>
            <pc:sldMk cId="389276411" sldId="269"/>
            <ac:spMk id="5" creationId="{61604A98-1C1B-4649-91DE-E30931A042F6}"/>
          </ac:spMkLst>
        </pc:spChg>
      </pc:sldChg>
      <pc:sldChg chg="addSp delSp modSp add">
        <pc:chgData name="Lee Smith" userId="5770cc91-e864-40da-82c9-b8681552fda8" providerId="ADAL" clId="{5AB50ED8-4435-4572-B68A-84FD5AB9691F}" dt="2019-10-25T13:50:37.674" v="2777" actId="20577"/>
        <pc:sldMkLst>
          <pc:docMk/>
          <pc:sldMk cId="3076884867" sldId="270"/>
        </pc:sldMkLst>
        <pc:spChg chg="del">
          <ac:chgData name="Lee Smith" userId="5770cc91-e864-40da-82c9-b8681552fda8" providerId="ADAL" clId="{5AB50ED8-4435-4572-B68A-84FD5AB9691F}" dt="2019-10-25T13:50:32.269" v="2752"/>
          <ac:spMkLst>
            <pc:docMk/>
            <pc:sldMk cId="3076884867" sldId="270"/>
            <ac:spMk id="2" creationId="{E7665C03-8C2C-4164-B8AD-A20A1B9FA75C}"/>
          </ac:spMkLst>
        </pc:spChg>
        <pc:spChg chg="del">
          <ac:chgData name="Lee Smith" userId="5770cc91-e864-40da-82c9-b8681552fda8" providerId="ADAL" clId="{5AB50ED8-4435-4572-B68A-84FD5AB9691F}" dt="2019-10-25T13:50:32.269" v="2752"/>
          <ac:spMkLst>
            <pc:docMk/>
            <pc:sldMk cId="3076884867" sldId="270"/>
            <ac:spMk id="3" creationId="{477F5116-C4C2-41BE-ACF4-12154AFC54B6}"/>
          </ac:spMkLst>
        </pc:spChg>
        <pc:spChg chg="add mod">
          <ac:chgData name="Lee Smith" userId="5770cc91-e864-40da-82c9-b8681552fda8" providerId="ADAL" clId="{5AB50ED8-4435-4572-B68A-84FD5AB9691F}" dt="2019-10-25T13:50:34.313" v="2761" actId="20577"/>
          <ac:spMkLst>
            <pc:docMk/>
            <pc:sldMk cId="3076884867" sldId="270"/>
            <ac:spMk id="4" creationId="{B03E5096-135B-4303-9DD5-532326B552D4}"/>
          </ac:spMkLst>
        </pc:spChg>
        <pc:spChg chg="add mod">
          <ac:chgData name="Lee Smith" userId="5770cc91-e864-40da-82c9-b8681552fda8" providerId="ADAL" clId="{5AB50ED8-4435-4572-B68A-84FD5AB9691F}" dt="2019-10-25T13:50:37.674" v="2777" actId="20577"/>
          <ac:spMkLst>
            <pc:docMk/>
            <pc:sldMk cId="3076884867" sldId="270"/>
            <ac:spMk id="5" creationId="{0D341FC4-9D83-4D8E-853A-420EC4E1E0F5}"/>
          </ac:spMkLst>
        </pc:spChg>
      </pc:sldChg>
      <pc:sldChg chg="modSp add">
        <pc:chgData name="Lee Smith" userId="5770cc91-e864-40da-82c9-b8681552fda8" providerId="ADAL" clId="{5AB50ED8-4435-4572-B68A-84FD5AB9691F}" dt="2019-10-25T13:58:04.050" v="2988" actId="20577"/>
        <pc:sldMkLst>
          <pc:docMk/>
          <pc:sldMk cId="282638665" sldId="271"/>
        </pc:sldMkLst>
        <pc:spChg chg="mod">
          <ac:chgData name="Lee Smith" userId="5770cc91-e864-40da-82c9-b8681552fda8" providerId="ADAL" clId="{5AB50ED8-4435-4572-B68A-84FD5AB9691F}" dt="2019-10-25T13:51:12.665" v="2801" actId="20577"/>
          <ac:spMkLst>
            <pc:docMk/>
            <pc:sldMk cId="282638665" sldId="271"/>
            <ac:spMk id="2" creationId="{10B5C2A5-C752-47A6-B70A-50A8F59DA73D}"/>
          </ac:spMkLst>
        </pc:spChg>
        <pc:spChg chg="mod">
          <ac:chgData name="Lee Smith" userId="5770cc91-e864-40da-82c9-b8681552fda8" providerId="ADAL" clId="{5AB50ED8-4435-4572-B68A-84FD5AB9691F}" dt="2019-10-25T13:58:04.050" v="2988" actId="20577"/>
          <ac:spMkLst>
            <pc:docMk/>
            <pc:sldMk cId="282638665" sldId="271"/>
            <ac:spMk id="3" creationId="{85081CEE-C88F-4D6E-BC48-A7FA1A91AFA1}"/>
          </ac:spMkLst>
        </pc:spChg>
      </pc:sldChg>
      <pc:sldChg chg="modSp add">
        <pc:chgData name="Lee Smith" userId="5770cc91-e864-40da-82c9-b8681552fda8" providerId="ADAL" clId="{5AB50ED8-4435-4572-B68A-84FD5AB9691F}" dt="2019-10-25T14:02:02.309" v="3635" actId="20577"/>
        <pc:sldMkLst>
          <pc:docMk/>
          <pc:sldMk cId="1313468410" sldId="272"/>
        </pc:sldMkLst>
        <pc:spChg chg="mod">
          <ac:chgData name="Lee Smith" userId="5770cc91-e864-40da-82c9-b8681552fda8" providerId="ADAL" clId="{5AB50ED8-4435-4572-B68A-84FD5AB9691F}" dt="2019-10-25T13:59:31.291" v="3028" actId="20577"/>
          <ac:spMkLst>
            <pc:docMk/>
            <pc:sldMk cId="1313468410" sldId="272"/>
            <ac:spMk id="2" creationId="{817A894C-99C1-4D2F-94D5-99C728DF231C}"/>
          </ac:spMkLst>
        </pc:spChg>
        <pc:spChg chg="mod">
          <ac:chgData name="Lee Smith" userId="5770cc91-e864-40da-82c9-b8681552fda8" providerId="ADAL" clId="{5AB50ED8-4435-4572-B68A-84FD5AB9691F}" dt="2019-10-25T14:02:02.309" v="3635" actId="20577"/>
          <ac:spMkLst>
            <pc:docMk/>
            <pc:sldMk cId="1313468410" sldId="272"/>
            <ac:spMk id="3" creationId="{2C74EB98-1C35-4218-B3BB-C8C3A2FCC90A}"/>
          </ac:spMkLst>
        </pc:spChg>
      </pc:sldChg>
      <pc:sldChg chg="modSp add">
        <pc:chgData name="Lee Smith" userId="5770cc91-e864-40da-82c9-b8681552fda8" providerId="ADAL" clId="{5AB50ED8-4435-4572-B68A-84FD5AB9691F}" dt="2019-10-25T14:08:43.076" v="4517" actId="20577"/>
        <pc:sldMkLst>
          <pc:docMk/>
          <pc:sldMk cId="1916284902" sldId="273"/>
        </pc:sldMkLst>
        <pc:spChg chg="mod">
          <ac:chgData name="Lee Smith" userId="5770cc91-e864-40da-82c9-b8681552fda8" providerId="ADAL" clId="{5AB50ED8-4435-4572-B68A-84FD5AB9691F}" dt="2019-10-25T14:04:49.997" v="3898" actId="20577"/>
          <ac:spMkLst>
            <pc:docMk/>
            <pc:sldMk cId="1916284902" sldId="273"/>
            <ac:spMk id="2" creationId="{433654B2-0AD3-4B47-9934-5B3EC8A63A5F}"/>
          </ac:spMkLst>
        </pc:spChg>
        <pc:spChg chg="mod">
          <ac:chgData name="Lee Smith" userId="5770cc91-e864-40da-82c9-b8681552fda8" providerId="ADAL" clId="{5AB50ED8-4435-4572-B68A-84FD5AB9691F}" dt="2019-10-25T14:08:43.076" v="4517" actId="20577"/>
          <ac:spMkLst>
            <pc:docMk/>
            <pc:sldMk cId="1916284902" sldId="273"/>
            <ac:spMk id="3" creationId="{8E461391-3688-47A9-AC41-689BD702FA24}"/>
          </ac:spMkLst>
        </pc:spChg>
      </pc:sldChg>
      <pc:sldChg chg="modSp add">
        <pc:chgData name="Lee Smith" userId="5770cc91-e864-40da-82c9-b8681552fda8" providerId="ADAL" clId="{5AB50ED8-4435-4572-B68A-84FD5AB9691F}" dt="2019-10-25T14:09:27.570" v="4581" actId="20577"/>
        <pc:sldMkLst>
          <pc:docMk/>
          <pc:sldMk cId="3968977743" sldId="274"/>
        </pc:sldMkLst>
        <pc:spChg chg="mod">
          <ac:chgData name="Lee Smith" userId="5770cc91-e864-40da-82c9-b8681552fda8" providerId="ADAL" clId="{5AB50ED8-4435-4572-B68A-84FD5AB9691F}" dt="2019-10-25T14:09:27.570" v="4581" actId="20577"/>
          <ac:spMkLst>
            <pc:docMk/>
            <pc:sldMk cId="3968977743" sldId="274"/>
            <ac:spMk id="3" creationId="{8E461391-3688-47A9-AC41-689BD702FA24}"/>
          </ac:spMkLst>
        </pc:spChg>
      </pc:sldChg>
      <pc:sldChg chg="addSp delSp modSp add">
        <pc:chgData name="Lee Smith" userId="5770cc91-e864-40da-82c9-b8681552fda8" providerId="ADAL" clId="{5AB50ED8-4435-4572-B68A-84FD5AB9691F}" dt="2019-10-25T14:12:13.982" v="4736" actId="20577"/>
        <pc:sldMkLst>
          <pc:docMk/>
          <pc:sldMk cId="3250932590" sldId="275"/>
        </pc:sldMkLst>
        <pc:spChg chg="del">
          <ac:chgData name="Lee Smith" userId="5770cc91-e864-40da-82c9-b8681552fda8" providerId="ADAL" clId="{5AB50ED8-4435-4572-B68A-84FD5AB9691F}" dt="2019-10-25T14:11:32.437" v="4697"/>
          <ac:spMkLst>
            <pc:docMk/>
            <pc:sldMk cId="3250932590" sldId="275"/>
            <ac:spMk id="2" creationId="{24B874F2-9C03-4DCE-BF52-6C57A1B4D157}"/>
          </ac:spMkLst>
        </pc:spChg>
        <pc:spChg chg="del">
          <ac:chgData name="Lee Smith" userId="5770cc91-e864-40da-82c9-b8681552fda8" providerId="ADAL" clId="{5AB50ED8-4435-4572-B68A-84FD5AB9691F}" dt="2019-10-25T14:11:32.437" v="4697"/>
          <ac:spMkLst>
            <pc:docMk/>
            <pc:sldMk cId="3250932590" sldId="275"/>
            <ac:spMk id="3" creationId="{67AE431B-CDE1-4568-974C-25E55D68A6E4}"/>
          </ac:spMkLst>
        </pc:spChg>
        <pc:spChg chg="add mod">
          <ac:chgData name="Lee Smith" userId="5770cc91-e864-40da-82c9-b8681552fda8" providerId="ADAL" clId="{5AB50ED8-4435-4572-B68A-84FD5AB9691F}" dt="2019-10-25T14:11:41.175" v="4712" actId="20577"/>
          <ac:spMkLst>
            <pc:docMk/>
            <pc:sldMk cId="3250932590" sldId="275"/>
            <ac:spMk id="4" creationId="{B4F8C6B1-864B-480F-8B8D-501F24412923}"/>
          </ac:spMkLst>
        </pc:spChg>
        <pc:spChg chg="add mod">
          <ac:chgData name="Lee Smith" userId="5770cc91-e864-40da-82c9-b8681552fda8" providerId="ADAL" clId="{5AB50ED8-4435-4572-B68A-84FD5AB9691F}" dt="2019-10-25T14:12:13.982" v="4736" actId="20577"/>
          <ac:spMkLst>
            <pc:docMk/>
            <pc:sldMk cId="3250932590" sldId="275"/>
            <ac:spMk id="5" creationId="{FB85FAD6-168C-43B3-A00E-9ACB2D38FFB2}"/>
          </ac:spMkLst>
        </pc:spChg>
      </pc:sldChg>
      <pc:sldChg chg="modSp add">
        <pc:chgData name="Lee Smith" userId="5770cc91-e864-40da-82c9-b8681552fda8" providerId="ADAL" clId="{5AB50ED8-4435-4572-B68A-84FD5AB9691F}" dt="2019-10-25T15:25:28.332" v="6141" actId="20577"/>
        <pc:sldMkLst>
          <pc:docMk/>
          <pc:sldMk cId="1280356816" sldId="276"/>
        </pc:sldMkLst>
        <pc:spChg chg="mod">
          <ac:chgData name="Lee Smith" userId="5770cc91-e864-40da-82c9-b8681552fda8" providerId="ADAL" clId="{5AB50ED8-4435-4572-B68A-84FD5AB9691F}" dt="2019-10-25T14:12:51.276" v="4740" actId="20577"/>
          <ac:spMkLst>
            <pc:docMk/>
            <pc:sldMk cId="1280356816" sldId="276"/>
            <ac:spMk id="2" creationId="{3F4C8C51-C5B5-4C13-8556-924955F25FBE}"/>
          </ac:spMkLst>
        </pc:spChg>
        <pc:spChg chg="mod">
          <ac:chgData name="Lee Smith" userId="5770cc91-e864-40da-82c9-b8681552fda8" providerId="ADAL" clId="{5AB50ED8-4435-4572-B68A-84FD5AB9691F}" dt="2019-10-25T15:25:28.332" v="6141" actId="20577"/>
          <ac:spMkLst>
            <pc:docMk/>
            <pc:sldMk cId="1280356816" sldId="276"/>
            <ac:spMk id="3" creationId="{7C7637A9-CC62-4BE2-BAA9-36B3934AF33F}"/>
          </ac:spMkLst>
        </pc:spChg>
      </pc:sldChg>
      <pc:sldChg chg="modSp add">
        <pc:chgData name="Lee Smith" userId="5770cc91-e864-40da-82c9-b8681552fda8" providerId="ADAL" clId="{5AB50ED8-4435-4572-B68A-84FD5AB9691F}" dt="2019-10-25T15:13:40.691" v="5801" actId="5793"/>
        <pc:sldMkLst>
          <pc:docMk/>
          <pc:sldMk cId="977548772" sldId="277"/>
        </pc:sldMkLst>
        <pc:spChg chg="mod">
          <ac:chgData name="Lee Smith" userId="5770cc91-e864-40da-82c9-b8681552fda8" providerId="ADAL" clId="{5AB50ED8-4435-4572-B68A-84FD5AB9691F}" dt="2019-10-25T14:14:06.082" v="4896" actId="20577"/>
          <ac:spMkLst>
            <pc:docMk/>
            <pc:sldMk cId="977548772" sldId="277"/>
            <ac:spMk id="2" creationId="{9B455A40-9C9B-45C8-B2D1-DBA4EC87FE97}"/>
          </ac:spMkLst>
        </pc:spChg>
        <pc:spChg chg="mod">
          <ac:chgData name="Lee Smith" userId="5770cc91-e864-40da-82c9-b8681552fda8" providerId="ADAL" clId="{5AB50ED8-4435-4572-B68A-84FD5AB9691F}" dt="2019-10-25T15:13:40.691" v="5801" actId="5793"/>
          <ac:spMkLst>
            <pc:docMk/>
            <pc:sldMk cId="977548772" sldId="277"/>
            <ac:spMk id="3" creationId="{8988C0ED-E5F5-45E4-932B-93CE27F60A5D}"/>
          </ac:spMkLst>
        </pc:spChg>
      </pc:sldChg>
      <pc:sldChg chg="modSp add">
        <pc:chgData name="Lee Smith" userId="5770cc91-e864-40da-82c9-b8681552fda8" providerId="ADAL" clId="{5AB50ED8-4435-4572-B68A-84FD5AB9691F}" dt="2019-10-25T15:20:41.733" v="5962" actId="5793"/>
        <pc:sldMkLst>
          <pc:docMk/>
          <pc:sldMk cId="4276185674" sldId="278"/>
        </pc:sldMkLst>
        <pc:spChg chg="mod">
          <ac:chgData name="Lee Smith" userId="5770cc91-e864-40da-82c9-b8681552fda8" providerId="ADAL" clId="{5AB50ED8-4435-4572-B68A-84FD5AB9691F}" dt="2019-10-25T14:30:32.848" v="5373" actId="20577"/>
          <ac:spMkLst>
            <pc:docMk/>
            <pc:sldMk cId="4276185674" sldId="278"/>
            <ac:spMk id="2" creationId="{151B372A-C45A-4321-A140-E5BE53F5D579}"/>
          </ac:spMkLst>
        </pc:spChg>
        <pc:spChg chg="mod">
          <ac:chgData name="Lee Smith" userId="5770cc91-e864-40da-82c9-b8681552fda8" providerId="ADAL" clId="{5AB50ED8-4435-4572-B68A-84FD5AB9691F}" dt="2019-10-25T15:20:41.733" v="5962" actId="5793"/>
          <ac:spMkLst>
            <pc:docMk/>
            <pc:sldMk cId="4276185674" sldId="278"/>
            <ac:spMk id="3" creationId="{AAEED770-4FEF-4CE6-A0FB-149DAFC8F667}"/>
          </ac:spMkLst>
        </pc:spChg>
      </pc:sldChg>
      <pc:sldChg chg="modSp add del">
        <pc:chgData name="Lee Smith" userId="5770cc91-e864-40da-82c9-b8681552fda8" providerId="ADAL" clId="{5AB50ED8-4435-4572-B68A-84FD5AB9691F}" dt="2019-10-25T15:19:28.583" v="5802" actId="47"/>
        <pc:sldMkLst>
          <pc:docMk/>
          <pc:sldMk cId="393122013" sldId="279"/>
        </pc:sldMkLst>
        <pc:spChg chg="mod">
          <ac:chgData name="Lee Smith" userId="5770cc91-e864-40da-82c9-b8681552fda8" providerId="ADAL" clId="{5AB50ED8-4435-4572-B68A-84FD5AB9691F}" dt="2019-10-25T14:32:11.447" v="5745" actId="20577"/>
          <ac:spMkLst>
            <pc:docMk/>
            <pc:sldMk cId="393122013" sldId="279"/>
            <ac:spMk id="2" creationId="{F3A86C64-0251-4D6E-8411-5206780271E1}"/>
          </ac:spMkLst>
        </pc:spChg>
        <pc:spChg chg="mod">
          <ac:chgData name="Lee Smith" userId="5770cc91-e864-40da-82c9-b8681552fda8" providerId="ADAL" clId="{5AB50ED8-4435-4572-B68A-84FD5AB9691F}" dt="2019-10-25T14:32:44.079" v="5776" actId="20577"/>
          <ac:spMkLst>
            <pc:docMk/>
            <pc:sldMk cId="393122013" sldId="279"/>
            <ac:spMk id="3" creationId="{9EA7D47E-1C6A-4E01-B398-AC4A9C0007F9}"/>
          </ac:spMkLst>
        </pc:spChg>
      </pc:sldChg>
      <pc:sldChg chg="modSp add">
        <pc:chgData name="Lee Smith" userId="5770cc91-e864-40da-82c9-b8681552fda8" providerId="ADAL" clId="{5AB50ED8-4435-4572-B68A-84FD5AB9691F}" dt="2019-10-25T15:24:35.918" v="6079" actId="20577"/>
        <pc:sldMkLst>
          <pc:docMk/>
          <pc:sldMk cId="1987362179" sldId="279"/>
        </pc:sldMkLst>
        <pc:spChg chg="mod">
          <ac:chgData name="Lee Smith" userId="5770cc91-e864-40da-82c9-b8681552fda8" providerId="ADAL" clId="{5AB50ED8-4435-4572-B68A-84FD5AB9691F}" dt="2019-10-25T15:24:35.918" v="6079" actId="20577"/>
          <ac:spMkLst>
            <pc:docMk/>
            <pc:sldMk cId="1987362179" sldId="279"/>
            <ac:spMk id="2" creationId="{610AC24A-5E66-45C4-BDA2-DAC000CC582D}"/>
          </ac:spMkLst>
        </pc:spChg>
      </pc:sldChg>
      <pc:sldChg chg="modSp add">
        <pc:chgData name="Lee Smith" userId="5770cc91-e864-40da-82c9-b8681552fda8" providerId="ADAL" clId="{5AB50ED8-4435-4572-B68A-84FD5AB9691F}" dt="2019-10-25T15:26:33.940" v="6150" actId="20577"/>
        <pc:sldMkLst>
          <pc:docMk/>
          <pc:sldMk cId="2872796717" sldId="280"/>
        </pc:sldMkLst>
        <pc:spChg chg="mod">
          <ac:chgData name="Lee Smith" userId="5770cc91-e864-40da-82c9-b8681552fda8" providerId="ADAL" clId="{5AB50ED8-4435-4572-B68A-84FD5AB9691F}" dt="2019-10-25T15:26:33.940" v="6150" actId="20577"/>
          <ac:spMkLst>
            <pc:docMk/>
            <pc:sldMk cId="2872796717" sldId="280"/>
            <ac:spMk id="2" creationId="{50E97C0F-829E-4690-8951-7B52F28C0485}"/>
          </ac:spMkLst>
        </pc:spChg>
      </pc:sldChg>
    </pc:docChg>
  </pc:docChgLst>
  <pc:docChgLst>
    <pc:chgData name="Lee Smith" userId="5770cc91-e864-40da-82c9-b8681552fda8" providerId="ADAL" clId="{CE10C870-51F1-4F27-B53D-85D9326C24FF}"/>
    <pc:docChg chg="custSel addSld modSld">
      <pc:chgData name="Lee Smith" userId="5770cc91-e864-40da-82c9-b8681552fda8" providerId="ADAL" clId="{CE10C870-51F1-4F27-B53D-85D9326C24FF}" dt="2019-11-20T12:06:01.287" v="344" actId="2711"/>
      <pc:docMkLst>
        <pc:docMk/>
      </pc:docMkLst>
      <pc:sldChg chg="modSp add">
        <pc:chgData name="Lee Smith" userId="5770cc91-e864-40da-82c9-b8681552fda8" providerId="ADAL" clId="{CE10C870-51F1-4F27-B53D-85D9326C24FF}" dt="2019-11-20T12:06:01.287" v="344" actId="2711"/>
        <pc:sldMkLst>
          <pc:docMk/>
          <pc:sldMk cId="3339895105" sldId="297"/>
        </pc:sldMkLst>
        <pc:spChg chg="mod">
          <ac:chgData name="Lee Smith" userId="5770cc91-e864-40da-82c9-b8681552fda8" providerId="ADAL" clId="{CE10C870-51F1-4F27-B53D-85D9326C24FF}" dt="2019-11-20T12:03:04.937" v="41" actId="20577"/>
          <ac:spMkLst>
            <pc:docMk/>
            <pc:sldMk cId="3339895105" sldId="297"/>
            <ac:spMk id="2" creationId="{BA982FF7-AFBF-46B9-8C90-ADA2298819F3}"/>
          </ac:spMkLst>
        </pc:spChg>
        <pc:spChg chg="mod">
          <ac:chgData name="Lee Smith" userId="5770cc91-e864-40da-82c9-b8681552fda8" providerId="ADAL" clId="{CE10C870-51F1-4F27-B53D-85D9326C24FF}" dt="2019-11-20T12:06:01.287" v="344" actId="2711"/>
          <ac:spMkLst>
            <pc:docMk/>
            <pc:sldMk cId="3339895105" sldId="297"/>
            <ac:spMk id="3" creationId="{38E01A42-0077-4BB4-839A-67EC80742845}"/>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688F8464-D598-4CA9-8816-F29E82B041CA}" type="datetimeFigureOut">
              <a:rPr lang="en-GB" smtClean="0"/>
              <a:t>20/11/2019</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1537023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658347"/>
          </a:xfrm>
        </p:spPr>
        <p:txBody>
          <a:bodyPr/>
          <a:lstStyle/>
          <a:p>
            <a:r>
              <a:rPr lang="en-US"/>
              <a:t>Click to edit Master title style</a:t>
            </a:r>
            <a:endParaRPr lang="en-US" dirty="0"/>
          </a:p>
        </p:txBody>
      </p:sp>
      <p:sp>
        <p:nvSpPr>
          <p:cNvPr id="3" name="Content Placeholder 2"/>
          <p:cNvSpPr>
            <a:spLocks noGrp="1"/>
          </p:cNvSpPr>
          <p:nvPr>
            <p:ph idx="1"/>
          </p:nvPr>
        </p:nvSpPr>
        <p:spPr>
          <a:xfrm>
            <a:off x="1141412" y="1416908"/>
            <a:ext cx="9905999" cy="43742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8F8464-D598-4CA9-8816-F29E82B041CA}"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1132015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8F8464-D598-4CA9-8816-F29E82B041CA}"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1744714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3477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1245372"/>
            <a:ext cx="4878389" cy="45458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245372"/>
            <a:ext cx="4875211" cy="45458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2777465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8F8464-D598-4CA9-8816-F29E82B041CA}" type="datetimeFigureOut">
              <a:rPr lang="en-GB" smtClean="0"/>
              <a:t>20/11/2019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3161163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8F8464-D598-4CA9-8816-F29E82B041CA}" type="datetimeFigureOut">
              <a:rPr lang="en-GB" smtClean="0"/>
              <a:t>20/11/2019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549285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8F8464-D598-4CA9-8816-F29E82B041CA}" type="datetimeFigureOut">
              <a:rPr lang="en-GB" smtClean="0"/>
              <a:t>20/11/2019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3089300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555104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2458431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156198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2118881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97301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8F8464-D598-4CA9-8816-F29E82B041CA}" type="datetimeFigureOut">
              <a:rPr lang="en-GB" smtClean="0"/>
              <a:t>20/11/2019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2441598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88F8464-D598-4CA9-8816-F29E82B041CA}" type="datetimeFigureOut">
              <a:rPr lang="en-GB" smtClean="0"/>
              <a:t>20/11/2019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3283981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88F8464-D598-4CA9-8816-F29E82B041CA}" type="datetimeFigureOut">
              <a:rPr lang="en-GB" smtClean="0"/>
              <a:t>20/11/2019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1953995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8F8464-D598-4CA9-8816-F29E82B041CA}"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921220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8F8464-D598-4CA9-8816-F29E82B041CA}" type="datetimeFigureOut">
              <a:rPr lang="en-GB" smtClean="0"/>
              <a:t>20/11/2019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57B727-25D6-4A6C-A6B4-CA9E440341DB}" type="slidenum">
              <a:rPr lang="en-GB" smtClean="0"/>
              <a:t>‹#›</a:t>
            </a:fld>
            <a:endParaRPr lang="en-GB"/>
          </a:p>
        </p:txBody>
      </p:sp>
    </p:spTree>
    <p:extLst>
      <p:ext uri="{BB962C8B-B14F-4D97-AF65-F5344CB8AC3E}">
        <p14:creationId xmlns:p14="http://schemas.microsoft.com/office/powerpoint/2010/main" val="732584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8F8464-D598-4CA9-8816-F29E82B041CA}" type="datetimeFigureOut">
              <a:rPr lang="en-GB" smtClean="0"/>
              <a:t>20/11/2019</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D57B727-25D6-4A6C-A6B4-CA9E440341DB}" type="slidenum">
              <a:rPr lang="en-GB" smtClean="0"/>
              <a:t>‹#›</a:t>
            </a:fld>
            <a:endParaRPr lang="en-GB"/>
          </a:p>
        </p:txBody>
      </p:sp>
    </p:spTree>
    <p:extLst>
      <p:ext uri="{BB962C8B-B14F-4D97-AF65-F5344CB8AC3E}">
        <p14:creationId xmlns:p14="http://schemas.microsoft.com/office/powerpoint/2010/main" val="4198576601"/>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w3schools.com/as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18986-6686-4AD7-9357-93FCBDDB10F7}"/>
              </a:ext>
            </a:extLst>
          </p:cNvPr>
          <p:cNvSpPr>
            <a:spLocks noGrp="1"/>
          </p:cNvSpPr>
          <p:nvPr>
            <p:ph type="ctrTitle"/>
          </p:nvPr>
        </p:nvSpPr>
        <p:spPr/>
        <p:txBody>
          <a:bodyPr/>
          <a:lstStyle/>
          <a:p>
            <a:r>
              <a:rPr lang="en-GB" dirty="0"/>
              <a:t>Classic ASP (VBScript)</a:t>
            </a:r>
          </a:p>
        </p:txBody>
      </p:sp>
      <p:sp>
        <p:nvSpPr>
          <p:cNvPr id="3" name="Subtitle 2">
            <a:extLst>
              <a:ext uri="{FF2B5EF4-FFF2-40B4-BE49-F238E27FC236}">
                <a16:creationId xmlns:a16="http://schemas.microsoft.com/office/drawing/2014/main" id="{995D587A-9A80-43C7-B2CB-B7D6C7E33467}"/>
              </a:ext>
            </a:extLst>
          </p:cNvPr>
          <p:cNvSpPr>
            <a:spLocks noGrp="1"/>
          </p:cNvSpPr>
          <p:nvPr>
            <p:ph type="subTitle" idx="1"/>
          </p:nvPr>
        </p:nvSpPr>
        <p:spPr/>
        <p:txBody>
          <a:bodyPr/>
          <a:lstStyle/>
          <a:p>
            <a:r>
              <a:rPr lang="en-GB" dirty="0"/>
              <a:t>A Brief Introduction</a:t>
            </a:r>
          </a:p>
        </p:txBody>
      </p:sp>
    </p:spTree>
    <p:extLst>
      <p:ext uri="{BB962C8B-B14F-4D97-AF65-F5344CB8AC3E}">
        <p14:creationId xmlns:p14="http://schemas.microsoft.com/office/powerpoint/2010/main" val="415898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0045F-97E4-4E07-97EC-50FFEA8AD49B}"/>
              </a:ext>
            </a:extLst>
          </p:cNvPr>
          <p:cNvSpPr>
            <a:spLocks noGrp="1"/>
          </p:cNvSpPr>
          <p:nvPr>
            <p:ph type="title"/>
          </p:nvPr>
        </p:nvSpPr>
        <p:spPr/>
        <p:txBody>
          <a:bodyPr/>
          <a:lstStyle/>
          <a:p>
            <a:r>
              <a:rPr lang="en-GB" dirty="0"/>
              <a:t>Classic ASP – What is it?</a:t>
            </a:r>
          </a:p>
        </p:txBody>
      </p:sp>
      <p:sp>
        <p:nvSpPr>
          <p:cNvPr id="3" name="Content Placeholder 2">
            <a:extLst>
              <a:ext uri="{FF2B5EF4-FFF2-40B4-BE49-F238E27FC236}">
                <a16:creationId xmlns:a16="http://schemas.microsoft.com/office/drawing/2014/main" id="{623D652B-F95E-449F-9F4F-6AFAA31B29E9}"/>
              </a:ext>
            </a:extLst>
          </p:cNvPr>
          <p:cNvSpPr>
            <a:spLocks noGrp="1"/>
          </p:cNvSpPr>
          <p:nvPr>
            <p:ph idx="1"/>
          </p:nvPr>
        </p:nvSpPr>
        <p:spPr/>
        <p:txBody>
          <a:bodyPr/>
          <a:lstStyle/>
          <a:p>
            <a:r>
              <a:rPr lang="en-GB" dirty="0"/>
              <a:t>ASP (Active Server Pages) </a:t>
            </a:r>
          </a:p>
          <a:p>
            <a:pPr lvl="1"/>
            <a:r>
              <a:rPr lang="en-GB" dirty="0"/>
              <a:t>ASP is a server side technology. It enables computer code to be executed by an Internet server.</a:t>
            </a:r>
          </a:p>
          <a:p>
            <a:pPr lvl="1"/>
            <a:r>
              <a:rPr lang="en-GB" dirty="0"/>
              <a:t>When a browser requests an ASP file, the ASP engine on the server reads the file, executes any code in the file, and returns the resulting response to the clients browser.</a:t>
            </a:r>
          </a:p>
          <a:p>
            <a:pPr lvl="1"/>
            <a:r>
              <a:rPr lang="en-GB" dirty="0"/>
              <a:t>ASP is commonly written in the VBScript language, which is what we are going to cover today.</a:t>
            </a:r>
          </a:p>
          <a:p>
            <a:endParaRPr lang="en-GB" dirty="0"/>
          </a:p>
        </p:txBody>
      </p:sp>
    </p:spTree>
    <p:extLst>
      <p:ext uri="{BB962C8B-B14F-4D97-AF65-F5344CB8AC3E}">
        <p14:creationId xmlns:p14="http://schemas.microsoft.com/office/powerpoint/2010/main" val="2083687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82FF7-AFBF-46B9-8C90-ADA2298819F3}"/>
              </a:ext>
            </a:extLst>
          </p:cNvPr>
          <p:cNvSpPr>
            <a:spLocks noGrp="1"/>
          </p:cNvSpPr>
          <p:nvPr>
            <p:ph type="title"/>
          </p:nvPr>
        </p:nvSpPr>
        <p:spPr/>
        <p:txBody>
          <a:bodyPr/>
          <a:lstStyle/>
          <a:p>
            <a:r>
              <a:rPr lang="en-GB" dirty="0"/>
              <a:t>How To Write ASP</a:t>
            </a:r>
          </a:p>
        </p:txBody>
      </p:sp>
      <p:sp>
        <p:nvSpPr>
          <p:cNvPr id="3" name="Content Placeholder 2">
            <a:extLst>
              <a:ext uri="{FF2B5EF4-FFF2-40B4-BE49-F238E27FC236}">
                <a16:creationId xmlns:a16="http://schemas.microsoft.com/office/drawing/2014/main" id="{38E01A42-0077-4BB4-839A-67EC80742845}"/>
              </a:ext>
            </a:extLst>
          </p:cNvPr>
          <p:cNvSpPr>
            <a:spLocks noGrp="1"/>
          </p:cNvSpPr>
          <p:nvPr>
            <p:ph idx="1"/>
          </p:nvPr>
        </p:nvSpPr>
        <p:spPr/>
        <p:txBody>
          <a:bodyPr/>
          <a:lstStyle/>
          <a:p>
            <a:r>
              <a:rPr lang="en-GB" dirty="0"/>
              <a:t>ASP can be embedded within standard HTML </a:t>
            </a:r>
          </a:p>
          <a:p>
            <a:r>
              <a:rPr lang="en-GB" dirty="0"/>
              <a:t>ASP code needs to be encased with &lt;% ……… %&gt;</a:t>
            </a:r>
          </a:p>
          <a:p>
            <a:r>
              <a:rPr lang="en-GB" dirty="0" err="1"/>
              <a:t>Response.write</a:t>
            </a:r>
            <a:r>
              <a:rPr lang="en-GB" dirty="0"/>
              <a:t> is used to write out a response to the screen</a:t>
            </a:r>
          </a:p>
          <a:p>
            <a:pPr lvl="1"/>
            <a:r>
              <a:rPr lang="en-GB" dirty="0" err="1">
                <a:latin typeface="Lucida Console" panose="020B0609040504020204" pitchFamily="49" charset="0"/>
              </a:rPr>
              <a:t>Response.write</a:t>
            </a:r>
            <a:r>
              <a:rPr lang="en-GB" dirty="0">
                <a:latin typeface="Lucida Console" panose="020B0609040504020204" pitchFamily="49" charset="0"/>
              </a:rPr>
              <a:t> “&lt;p&gt;Write Me&lt;/p&gt;”</a:t>
            </a:r>
          </a:p>
          <a:p>
            <a:r>
              <a:rPr lang="en-GB" dirty="0" err="1"/>
              <a:t>Response.write</a:t>
            </a:r>
            <a:r>
              <a:rPr lang="en-GB" dirty="0"/>
              <a:t> can also be written short hand using &lt;%= to open.</a:t>
            </a:r>
          </a:p>
          <a:p>
            <a:pPr lvl="1"/>
            <a:r>
              <a:rPr lang="en-GB" dirty="0">
                <a:latin typeface="Lucida Console" panose="020B0609040504020204" pitchFamily="49" charset="0"/>
              </a:rPr>
              <a:t>&lt;%= “&lt;p&gt;Write Me&lt;/p&gt;” %&gt;</a:t>
            </a:r>
          </a:p>
        </p:txBody>
      </p:sp>
    </p:spTree>
    <p:extLst>
      <p:ext uri="{BB962C8B-B14F-4D97-AF65-F5344CB8AC3E}">
        <p14:creationId xmlns:p14="http://schemas.microsoft.com/office/powerpoint/2010/main" val="3339895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03E5096-135B-4303-9DD5-532326B552D4}"/>
              </a:ext>
            </a:extLst>
          </p:cNvPr>
          <p:cNvSpPr>
            <a:spLocks noGrp="1"/>
          </p:cNvSpPr>
          <p:nvPr>
            <p:ph type="title"/>
          </p:nvPr>
        </p:nvSpPr>
        <p:spPr/>
        <p:txBody>
          <a:bodyPr/>
          <a:lstStyle/>
          <a:p>
            <a:r>
              <a:rPr lang="en-GB" dirty="0"/>
              <a:t>Variables</a:t>
            </a:r>
          </a:p>
        </p:txBody>
      </p:sp>
      <p:sp>
        <p:nvSpPr>
          <p:cNvPr id="5" name="Text Placeholder 4">
            <a:extLst>
              <a:ext uri="{FF2B5EF4-FFF2-40B4-BE49-F238E27FC236}">
                <a16:creationId xmlns:a16="http://schemas.microsoft.com/office/drawing/2014/main" id="{0D341FC4-9D83-4D8E-853A-420EC4E1E0F5}"/>
              </a:ext>
            </a:extLst>
          </p:cNvPr>
          <p:cNvSpPr>
            <a:spLocks noGrp="1"/>
          </p:cNvSpPr>
          <p:nvPr>
            <p:ph type="body" idx="1"/>
          </p:nvPr>
        </p:nvSpPr>
        <p:spPr/>
        <p:txBody>
          <a:bodyPr/>
          <a:lstStyle/>
          <a:p>
            <a:r>
              <a:rPr lang="en-GB" dirty="0"/>
              <a:t>Data, Data, Data</a:t>
            </a:r>
          </a:p>
        </p:txBody>
      </p:sp>
    </p:spTree>
    <p:extLst>
      <p:ext uri="{BB962C8B-B14F-4D97-AF65-F5344CB8AC3E}">
        <p14:creationId xmlns:p14="http://schemas.microsoft.com/office/powerpoint/2010/main" val="307688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F1166-026B-4EBB-8217-1FE309A4DA94}"/>
              </a:ext>
            </a:extLst>
          </p:cNvPr>
          <p:cNvSpPr>
            <a:spLocks noGrp="1"/>
          </p:cNvSpPr>
          <p:nvPr>
            <p:ph type="title"/>
          </p:nvPr>
        </p:nvSpPr>
        <p:spPr/>
        <p:txBody>
          <a:bodyPr/>
          <a:lstStyle/>
          <a:p>
            <a:r>
              <a:rPr lang="en-GB" dirty="0"/>
              <a:t>Variables</a:t>
            </a:r>
          </a:p>
        </p:txBody>
      </p:sp>
      <p:sp>
        <p:nvSpPr>
          <p:cNvPr id="3" name="Content Placeholder 2">
            <a:extLst>
              <a:ext uri="{FF2B5EF4-FFF2-40B4-BE49-F238E27FC236}">
                <a16:creationId xmlns:a16="http://schemas.microsoft.com/office/drawing/2014/main" id="{C6BE6DD9-65FA-4396-BC31-77430939C497}"/>
              </a:ext>
            </a:extLst>
          </p:cNvPr>
          <p:cNvSpPr>
            <a:spLocks noGrp="1"/>
          </p:cNvSpPr>
          <p:nvPr>
            <p:ph idx="1"/>
          </p:nvPr>
        </p:nvSpPr>
        <p:spPr/>
        <p:txBody>
          <a:bodyPr/>
          <a:lstStyle/>
          <a:p>
            <a:r>
              <a:rPr lang="en-GB" dirty="0"/>
              <a:t>Variables are essentially data stores within code. They store the value to an assigned name which can then be used/reused/modified throughout the code.</a:t>
            </a:r>
          </a:p>
          <a:p>
            <a:r>
              <a:rPr lang="en-GB" dirty="0"/>
              <a:t>They are useful when dealing with repetitive processes where the variable can change with each repetition.</a:t>
            </a:r>
          </a:p>
          <a:p>
            <a:r>
              <a:rPr lang="en-GB" dirty="0"/>
              <a:t>Variables can hold a single piece of data or be combined into Arrays</a:t>
            </a:r>
          </a:p>
        </p:txBody>
      </p:sp>
    </p:spTree>
    <p:extLst>
      <p:ext uri="{BB962C8B-B14F-4D97-AF65-F5344CB8AC3E}">
        <p14:creationId xmlns:p14="http://schemas.microsoft.com/office/powerpoint/2010/main" val="1694476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55A40-9C9B-45C8-B2D1-DBA4EC87FE97}"/>
              </a:ext>
            </a:extLst>
          </p:cNvPr>
          <p:cNvSpPr>
            <a:spLocks noGrp="1"/>
          </p:cNvSpPr>
          <p:nvPr>
            <p:ph type="title"/>
          </p:nvPr>
        </p:nvSpPr>
        <p:spPr/>
        <p:txBody>
          <a:bodyPr/>
          <a:lstStyle/>
          <a:p>
            <a:r>
              <a:rPr lang="en-GB" dirty="0"/>
              <a:t>Arrays</a:t>
            </a:r>
          </a:p>
        </p:txBody>
      </p:sp>
      <p:sp>
        <p:nvSpPr>
          <p:cNvPr id="3" name="Content Placeholder 2">
            <a:extLst>
              <a:ext uri="{FF2B5EF4-FFF2-40B4-BE49-F238E27FC236}">
                <a16:creationId xmlns:a16="http://schemas.microsoft.com/office/drawing/2014/main" id="{8988C0ED-E5F5-45E4-932B-93CE27F60A5D}"/>
              </a:ext>
            </a:extLst>
          </p:cNvPr>
          <p:cNvSpPr>
            <a:spLocks noGrp="1"/>
          </p:cNvSpPr>
          <p:nvPr>
            <p:ph idx="1"/>
          </p:nvPr>
        </p:nvSpPr>
        <p:spPr/>
        <p:txBody>
          <a:bodyPr>
            <a:normAutofit fontScale="92500" lnSpcReduction="10000"/>
          </a:bodyPr>
          <a:lstStyle/>
          <a:p>
            <a:r>
              <a:rPr lang="en-GB" dirty="0"/>
              <a:t>Arrays are used to store multiple values usually around the same subject.</a:t>
            </a:r>
          </a:p>
          <a:p>
            <a:r>
              <a:rPr lang="en-GB" dirty="0"/>
              <a:t>Arrays are accessed via their index or position. Indexes in ASP begin at 0.</a:t>
            </a:r>
          </a:p>
          <a:p>
            <a:r>
              <a:rPr lang="en-GB" dirty="0"/>
              <a:t>You have to declare the size of the array as below. As indexes start at 0 the size of the array needed is Total – 1</a:t>
            </a:r>
          </a:p>
          <a:p>
            <a:endParaRPr lang="en-GB" dirty="0"/>
          </a:p>
          <a:p>
            <a:pPr marL="0" indent="0">
              <a:buNone/>
            </a:pPr>
            <a:r>
              <a:rPr lang="en-GB" sz="1600" dirty="0">
                <a:latin typeface="Lucida Console" panose="020B0609040504020204" pitchFamily="49" charset="0"/>
              </a:rPr>
              <a:t>Dim days(6)</a:t>
            </a:r>
          </a:p>
          <a:p>
            <a:pPr marL="0" indent="0">
              <a:buNone/>
            </a:pPr>
            <a:r>
              <a:rPr lang="en-GB" sz="1600" dirty="0">
                <a:latin typeface="Lucida Console" panose="020B0609040504020204" pitchFamily="49" charset="0"/>
              </a:rPr>
              <a:t>Days(0) = “Monday”</a:t>
            </a:r>
          </a:p>
          <a:p>
            <a:pPr marL="0" indent="0">
              <a:buNone/>
            </a:pPr>
            <a:r>
              <a:rPr lang="en-GB" sz="1600" dirty="0">
                <a:latin typeface="Lucida Console" panose="020B0609040504020204" pitchFamily="49" charset="0"/>
              </a:rPr>
              <a:t>Days(1) = “Tuesday”</a:t>
            </a:r>
          </a:p>
          <a:p>
            <a:pPr marL="0" indent="0">
              <a:buNone/>
            </a:pPr>
            <a:r>
              <a:rPr lang="en-GB" sz="1600" dirty="0">
                <a:latin typeface="Lucida Console" panose="020B0609040504020204" pitchFamily="49" charset="0"/>
              </a:rPr>
              <a:t>Days(2) = “Wednesday”</a:t>
            </a:r>
          </a:p>
          <a:p>
            <a:pPr marL="0" indent="0">
              <a:buNone/>
            </a:pPr>
            <a:r>
              <a:rPr lang="en-GB" sz="1600" dirty="0">
                <a:latin typeface="Lucida Console" panose="020B0609040504020204" pitchFamily="49" charset="0"/>
              </a:rPr>
              <a:t>……</a:t>
            </a:r>
          </a:p>
        </p:txBody>
      </p:sp>
    </p:spTree>
    <p:extLst>
      <p:ext uri="{BB962C8B-B14F-4D97-AF65-F5344CB8AC3E}">
        <p14:creationId xmlns:p14="http://schemas.microsoft.com/office/powerpoint/2010/main" val="977548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7B6A3-2E0B-4790-A0F4-A93A41C77D24}"/>
              </a:ext>
            </a:extLst>
          </p:cNvPr>
          <p:cNvSpPr>
            <a:spLocks noGrp="1"/>
          </p:cNvSpPr>
          <p:nvPr>
            <p:ph type="title"/>
          </p:nvPr>
        </p:nvSpPr>
        <p:spPr/>
        <p:txBody>
          <a:bodyPr/>
          <a:lstStyle/>
          <a:p>
            <a:r>
              <a:rPr lang="en-GB" dirty="0"/>
              <a:t>Objects – SET Keyword</a:t>
            </a:r>
          </a:p>
        </p:txBody>
      </p:sp>
      <p:sp>
        <p:nvSpPr>
          <p:cNvPr id="3" name="Content Placeholder 2">
            <a:extLst>
              <a:ext uri="{FF2B5EF4-FFF2-40B4-BE49-F238E27FC236}">
                <a16:creationId xmlns:a16="http://schemas.microsoft.com/office/drawing/2014/main" id="{733660C0-6D8D-4097-87AC-E69640F6A4ED}"/>
              </a:ext>
            </a:extLst>
          </p:cNvPr>
          <p:cNvSpPr>
            <a:spLocks noGrp="1"/>
          </p:cNvSpPr>
          <p:nvPr>
            <p:ph idx="1"/>
          </p:nvPr>
        </p:nvSpPr>
        <p:spPr/>
        <p:txBody>
          <a:bodyPr/>
          <a:lstStyle/>
          <a:p>
            <a:r>
              <a:rPr lang="en-GB" dirty="0"/>
              <a:t>Objects in ASP, come in the form of Classes or ASP Plugins to enable certain functions.</a:t>
            </a:r>
          </a:p>
          <a:p>
            <a:r>
              <a:rPr lang="en-GB" dirty="0"/>
              <a:t>Declaring an Object required the SET keyword to be used.</a:t>
            </a:r>
          </a:p>
          <a:p>
            <a:endParaRPr lang="en-GB" dirty="0"/>
          </a:p>
          <a:p>
            <a:pPr marL="0" indent="0">
              <a:buNone/>
            </a:pPr>
            <a:r>
              <a:rPr lang="en-GB" dirty="0">
                <a:latin typeface="Lucida Console" panose="020B0609040504020204" pitchFamily="49" charset="0"/>
              </a:rPr>
              <a:t>DIM </a:t>
            </a:r>
            <a:r>
              <a:rPr lang="en-GB" dirty="0" err="1">
                <a:latin typeface="Lucida Console" panose="020B0609040504020204" pitchFamily="49" charset="0"/>
              </a:rPr>
              <a:t>myObject</a:t>
            </a:r>
            <a:r>
              <a:rPr lang="en-GB" dirty="0">
                <a:latin typeface="Lucida Console" panose="020B0609040504020204" pitchFamily="49" charset="0"/>
              </a:rPr>
              <a:t> </a:t>
            </a:r>
          </a:p>
          <a:p>
            <a:pPr marL="0" indent="0">
              <a:buNone/>
            </a:pPr>
            <a:r>
              <a:rPr lang="en-GB" dirty="0">
                <a:latin typeface="Lucida Console" panose="020B0609040504020204" pitchFamily="49" charset="0"/>
              </a:rPr>
              <a:t>SET </a:t>
            </a:r>
            <a:r>
              <a:rPr lang="en-GB" dirty="0" err="1">
                <a:latin typeface="Lucida Console" panose="020B0609040504020204" pitchFamily="49" charset="0"/>
              </a:rPr>
              <a:t>myObejct</a:t>
            </a:r>
            <a:r>
              <a:rPr lang="en-GB" dirty="0">
                <a:latin typeface="Lucida Console" panose="020B0609040504020204" pitchFamily="49" charset="0"/>
              </a:rPr>
              <a:t> = New </a:t>
            </a:r>
            <a:r>
              <a:rPr lang="en-GB" dirty="0" err="1">
                <a:latin typeface="Lucida Console" panose="020B0609040504020204" pitchFamily="49" charset="0"/>
              </a:rPr>
              <a:t>MyObject</a:t>
            </a:r>
            <a:endParaRPr lang="en-GB" dirty="0">
              <a:latin typeface="Lucida Console" panose="020B0609040504020204" pitchFamily="49" charset="0"/>
            </a:endParaRPr>
          </a:p>
          <a:p>
            <a:pPr marL="0" indent="0">
              <a:buNone/>
            </a:pPr>
            <a:endParaRPr lang="en-GB" dirty="0">
              <a:latin typeface="Lucida Console" panose="020B0609040504020204" pitchFamily="49" charset="0"/>
            </a:endParaRPr>
          </a:p>
          <a:p>
            <a:pPr marL="0" indent="0">
              <a:buNone/>
            </a:pPr>
            <a:r>
              <a:rPr lang="en-GB" dirty="0">
                <a:latin typeface="Lucida Console" panose="020B0609040504020204" pitchFamily="49" charset="0"/>
              </a:rPr>
              <a:t>DIM </a:t>
            </a:r>
            <a:r>
              <a:rPr lang="en-GB" dirty="0" err="1">
                <a:latin typeface="Lucida Console" panose="020B0609040504020204" pitchFamily="49" charset="0"/>
              </a:rPr>
              <a:t>myObject</a:t>
            </a:r>
            <a:r>
              <a:rPr lang="en-GB" dirty="0">
                <a:latin typeface="Lucida Console" panose="020B0609040504020204" pitchFamily="49" charset="0"/>
              </a:rPr>
              <a:t> : SET </a:t>
            </a:r>
            <a:r>
              <a:rPr lang="en-GB" dirty="0" err="1">
                <a:latin typeface="Lucida Console" panose="020B0609040504020204" pitchFamily="49" charset="0"/>
              </a:rPr>
              <a:t>myObject</a:t>
            </a:r>
            <a:r>
              <a:rPr lang="en-GB" dirty="0">
                <a:latin typeface="Lucida Console" panose="020B0609040504020204" pitchFamily="49" charset="0"/>
              </a:rPr>
              <a:t> = New </a:t>
            </a:r>
            <a:r>
              <a:rPr lang="en-GB" dirty="0" err="1">
                <a:latin typeface="Lucida Console" panose="020B0609040504020204" pitchFamily="49" charset="0"/>
              </a:rPr>
              <a:t>MyObject</a:t>
            </a:r>
            <a:endParaRPr lang="en-GB" dirty="0">
              <a:latin typeface="Lucida Console" panose="020B0609040504020204" pitchFamily="49" charset="0"/>
            </a:endParaRPr>
          </a:p>
        </p:txBody>
      </p:sp>
    </p:spTree>
    <p:extLst>
      <p:ext uri="{BB962C8B-B14F-4D97-AF65-F5344CB8AC3E}">
        <p14:creationId xmlns:p14="http://schemas.microsoft.com/office/powerpoint/2010/main" val="248158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B372A-C45A-4321-A140-E5BE53F5D579}"/>
              </a:ext>
            </a:extLst>
          </p:cNvPr>
          <p:cNvSpPr>
            <a:spLocks noGrp="1"/>
          </p:cNvSpPr>
          <p:nvPr>
            <p:ph type="title"/>
          </p:nvPr>
        </p:nvSpPr>
        <p:spPr/>
        <p:txBody>
          <a:bodyPr/>
          <a:lstStyle/>
          <a:p>
            <a:r>
              <a:rPr lang="en-GB" dirty="0"/>
              <a:t>Dictionary </a:t>
            </a:r>
          </a:p>
        </p:txBody>
      </p:sp>
      <p:sp>
        <p:nvSpPr>
          <p:cNvPr id="3" name="Content Placeholder 2">
            <a:extLst>
              <a:ext uri="{FF2B5EF4-FFF2-40B4-BE49-F238E27FC236}">
                <a16:creationId xmlns:a16="http://schemas.microsoft.com/office/drawing/2014/main" id="{AAEED770-4FEF-4CE6-A0FB-149DAFC8F667}"/>
              </a:ext>
            </a:extLst>
          </p:cNvPr>
          <p:cNvSpPr>
            <a:spLocks noGrp="1"/>
          </p:cNvSpPr>
          <p:nvPr>
            <p:ph idx="1"/>
          </p:nvPr>
        </p:nvSpPr>
        <p:spPr/>
        <p:txBody>
          <a:bodyPr/>
          <a:lstStyle/>
          <a:p>
            <a:r>
              <a:rPr lang="en-GB" dirty="0"/>
              <a:t>The Dictionary Object is a special type of array within ASP</a:t>
            </a:r>
          </a:p>
          <a:p>
            <a:r>
              <a:rPr lang="en-GB" dirty="0"/>
              <a:t>Dictionaries use Key = Value system instead of indexes</a:t>
            </a:r>
          </a:p>
          <a:p>
            <a:r>
              <a:rPr lang="en-GB" dirty="0"/>
              <a:t>To access the value you need to specify the key in the object.</a:t>
            </a:r>
          </a:p>
          <a:p>
            <a:endParaRPr lang="en-GB" dirty="0"/>
          </a:p>
          <a:p>
            <a:pPr marL="0" indent="0">
              <a:buNone/>
            </a:pPr>
            <a:r>
              <a:rPr lang="en-GB" sz="1600" dirty="0">
                <a:latin typeface="Lucida Console" panose="020B0609040504020204" pitchFamily="49" charset="0"/>
              </a:rPr>
              <a:t>Dim </a:t>
            </a:r>
            <a:r>
              <a:rPr lang="en-GB" sz="1600" dirty="0" err="1">
                <a:latin typeface="Lucida Console" panose="020B0609040504020204" pitchFamily="49" charset="0"/>
              </a:rPr>
              <a:t>dictDays</a:t>
            </a:r>
            <a:r>
              <a:rPr lang="en-GB" sz="1600" dirty="0">
                <a:latin typeface="Lucida Console" panose="020B0609040504020204" pitchFamily="49" charset="0"/>
              </a:rPr>
              <a:t> : Set </a:t>
            </a:r>
            <a:r>
              <a:rPr lang="en-GB" sz="1600" dirty="0" err="1">
                <a:latin typeface="Lucida Console" panose="020B0609040504020204" pitchFamily="49" charset="0"/>
              </a:rPr>
              <a:t>dictDays</a:t>
            </a:r>
            <a:r>
              <a:rPr lang="en-GB" sz="1600" dirty="0">
                <a:latin typeface="Lucida Console" panose="020B0609040504020204" pitchFamily="49" charset="0"/>
              </a:rPr>
              <a:t> = </a:t>
            </a:r>
            <a:r>
              <a:rPr lang="en-GB" sz="1600" dirty="0" err="1">
                <a:latin typeface="Lucida Console" panose="020B0609040504020204" pitchFamily="49" charset="0"/>
              </a:rPr>
              <a:t>Server.CreateObject</a:t>
            </a:r>
            <a:r>
              <a:rPr lang="en-GB" sz="1600" dirty="0">
                <a:latin typeface="Lucida Console" panose="020B0609040504020204" pitchFamily="49" charset="0"/>
              </a:rPr>
              <a:t>(“</a:t>
            </a:r>
            <a:r>
              <a:rPr lang="en-GB" sz="1600" dirty="0" err="1">
                <a:latin typeface="Lucida Console" panose="020B0609040504020204" pitchFamily="49" charset="0"/>
              </a:rPr>
              <a:t>Scripting.Dictionary</a:t>
            </a:r>
            <a:r>
              <a:rPr lang="en-GB" sz="1600" dirty="0">
                <a:latin typeface="Lucida Console" panose="020B0609040504020204" pitchFamily="49" charset="0"/>
              </a:rPr>
              <a:t>”)</a:t>
            </a:r>
          </a:p>
          <a:p>
            <a:pPr marL="0" indent="0">
              <a:buNone/>
            </a:pPr>
            <a:r>
              <a:rPr lang="en-GB" sz="1600" dirty="0" err="1">
                <a:latin typeface="Lucida Console" panose="020B0609040504020204" pitchFamily="49" charset="0"/>
              </a:rPr>
              <a:t>dictDays.add</a:t>
            </a:r>
            <a:r>
              <a:rPr lang="en-GB" sz="1600" dirty="0">
                <a:latin typeface="Lucida Console" panose="020B0609040504020204" pitchFamily="49" charset="0"/>
              </a:rPr>
              <a:t> “Monday”, 0</a:t>
            </a:r>
          </a:p>
          <a:p>
            <a:pPr marL="0" indent="0">
              <a:buNone/>
            </a:pPr>
            <a:r>
              <a:rPr lang="en-GB" sz="1600" dirty="0" err="1">
                <a:latin typeface="Lucida Console" panose="020B0609040504020204" pitchFamily="49" charset="0"/>
              </a:rPr>
              <a:t>dictDays.add</a:t>
            </a:r>
            <a:r>
              <a:rPr lang="en-GB" sz="1600" dirty="0">
                <a:latin typeface="Lucida Console" panose="020B0609040504020204" pitchFamily="49" charset="0"/>
              </a:rPr>
              <a:t> “Tuesday”, 1</a:t>
            </a:r>
          </a:p>
          <a:p>
            <a:pPr marL="0" indent="0">
              <a:buNone/>
            </a:pPr>
            <a:r>
              <a:rPr lang="en-GB" sz="1600" dirty="0">
                <a:latin typeface="Lucida Console" panose="020B0609040504020204" pitchFamily="49" charset="0"/>
              </a:rPr>
              <a:t>……</a:t>
            </a:r>
          </a:p>
          <a:p>
            <a:pPr marL="0" indent="0">
              <a:buNone/>
            </a:pPr>
            <a:r>
              <a:rPr lang="en-GB" sz="1600" dirty="0" err="1">
                <a:latin typeface="Lucida Console" panose="020B0609040504020204" pitchFamily="49" charset="0"/>
              </a:rPr>
              <a:t>response.write</a:t>
            </a:r>
            <a:r>
              <a:rPr lang="en-GB" sz="1600" dirty="0">
                <a:latin typeface="Lucida Console" panose="020B0609040504020204" pitchFamily="49" charset="0"/>
              </a:rPr>
              <a:t> </a:t>
            </a:r>
            <a:r>
              <a:rPr lang="en-GB" sz="1600" dirty="0" err="1">
                <a:latin typeface="Lucida Console" panose="020B0609040504020204" pitchFamily="49" charset="0"/>
              </a:rPr>
              <a:t>dictDays</a:t>
            </a:r>
            <a:r>
              <a:rPr lang="en-GB" sz="1600" dirty="0">
                <a:latin typeface="Lucida Console" panose="020B0609040504020204" pitchFamily="49" charset="0"/>
              </a:rPr>
              <a:t>(“Monday”) &lt;- outputs 0</a:t>
            </a:r>
          </a:p>
          <a:p>
            <a:endParaRPr lang="en-GB" dirty="0"/>
          </a:p>
        </p:txBody>
      </p:sp>
    </p:spTree>
    <p:extLst>
      <p:ext uri="{BB962C8B-B14F-4D97-AF65-F5344CB8AC3E}">
        <p14:creationId xmlns:p14="http://schemas.microsoft.com/office/powerpoint/2010/main" val="4276185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6B7B7-3E39-403D-B7B6-8C4E5543F738}"/>
              </a:ext>
            </a:extLst>
          </p:cNvPr>
          <p:cNvSpPr>
            <a:spLocks noGrp="1"/>
          </p:cNvSpPr>
          <p:nvPr>
            <p:ph type="title"/>
          </p:nvPr>
        </p:nvSpPr>
        <p:spPr/>
        <p:txBody>
          <a:bodyPr/>
          <a:lstStyle/>
          <a:p>
            <a:r>
              <a:rPr lang="en-GB" dirty="0"/>
              <a:t>Variable scope</a:t>
            </a:r>
          </a:p>
        </p:txBody>
      </p:sp>
      <p:sp>
        <p:nvSpPr>
          <p:cNvPr id="3" name="Content Placeholder 2">
            <a:extLst>
              <a:ext uri="{FF2B5EF4-FFF2-40B4-BE49-F238E27FC236}">
                <a16:creationId xmlns:a16="http://schemas.microsoft.com/office/drawing/2014/main" id="{DE5D760F-E5D7-45D2-B72D-044742B01277}"/>
              </a:ext>
            </a:extLst>
          </p:cNvPr>
          <p:cNvSpPr>
            <a:spLocks noGrp="1"/>
          </p:cNvSpPr>
          <p:nvPr>
            <p:ph idx="1"/>
          </p:nvPr>
        </p:nvSpPr>
        <p:spPr/>
        <p:txBody>
          <a:bodyPr/>
          <a:lstStyle/>
          <a:p>
            <a:r>
              <a:rPr lang="en-GB" sz="2000" dirty="0"/>
              <a:t>Variables within classes should use either Public or Private. </a:t>
            </a:r>
          </a:p>
          <a:p>
            <a:pPr lvl="1"/>
            <a:r>
              <a:rPr lang="en-GB" sz="1800" dirty="0"/>
              <a:t>Public means that the variable or method can be accessed externally via </a:t>
            </a:r>
            <a:r>
              <a:rPr lang="en-GB" sz="1800" dirty="0" err="1"/>
              <a:t>objClass.myMethod</a:t>
            </a:r>
            <a:r>
              <a:rPr lang="en-GB" sz="1800" dirty="0"/>
              <a:t>() or </a:t>
            </a:r>
            <a:r>
              <a:rPr lang="en-GB" sz="1800" dirty="0" err="1"/>
              <a:t>objClass.myVar</a:t>
            </a:r>
            <a:endParaRPr lang="en-GB" sz="1800" dirty="0"/>
          </a:p>
          <a:p>
            <a:pPr lvl="1"/>
            <a:r>
              <a:rPr lang="en-GB" sz="1800" dirty="0"/>
              <a:t>Private means that the variable or method can only be accessed within the class itself.</a:t>
            </a:r>
          </a:p>
          <a:p>
            <a:r>
              <a:rPr lang="en-GB" sz="2000" dirty="0"/>
              <a:t>Variables within methods should be declared with DIM, PRIVATE or PUBLIC. This makes the variable only usable within the method. If this is not included then if a global name is in use this will overwrite the value when used.</a:t>
            </a:r>
          </a:p>
          <a:p>
            <a:pPr lvl="1"/>
            <a:r>
              <a:rPr lang="en-GB" sz="1600" dirty="0"/>
              <a:t>Dim – Local only Variable</a:t>
            </a:r>
          </a:p>
          <a:p>
            <a:pPr lvl="1"/>
            <a:r>
              <a:rPr lang="en-GB" sz="1600" dirty="0"/>
              <a:t>Private – Can only be used with the current instance of the class</a:t>
            </a:r>
          </a:p>
          <a:p>
            <a:pPr lvl="1"/>
            <a:r>
              <a:rPr lang="en-GB" sz="1600" dirty="0"/>
              <a:t>Public – Can be used anywhere within the execution</a:t>
            </a:r>
          </a:p>
          <a:p>
            <a:endParaRPr lang="en-GB" dirty="0"/>
          </a:p>
        </p:txBody>
      </p:sp>
    </p:spTree>
    <p:extLst>
      <p:ext uri="{BB962C8B-B14F-4D97-AF65-F5344CB8AC3E}">
        <p14:creationId xmlns:p14="http://schemas.microsoft.com/office/powerpoint/2010/main" val="1531399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FB19F-A3D9-4034-A4D4-2757E931349D}"/>
              </a:ext>
            </a:extLst>
          </p:cNvPr>
          <p:cNvSpPr>
            <a:spLocks noGrp="1"/>
          </p:cNvSpPr>
          <p:nvPr>
            <p:ph type="title"/>
          </p:nvPr>
        </p:nvSpPr>
        <p:spPr/>
        <p:txBody>
          <a:bodyPr/>
          <a:lstStyle/>
          <a:p>
            <a:r>
              <a:rPr lang="en-GB" dirty="0"/>
              <a:t>Variable Scope - DIM</a:t>
            </a:r>
          </a:p>
        </p:txBody>
      </p:sp>
      <p:pic>
        <p:nvPicPr>
          <p:cNvPr id="4" name="Content Placeholder 7" descr="A screen shot of a computer&#10;&#10;Description automatically generated">
            <a:extLst>
              <a:ext uri="{FF2B5EF4-FFF2-40B4-BE49-F238E27FC236}">
                <a16:creationId xmlns:a16="http://schemas.microsoft.com/office/drawing/2014/main" id="{5C48F50D-3DDA-404A-868C-6BEA464270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6590" y="1847604"/>
            <a:ext cx="3029373" cy="1762371"/>
          </a:xfrm>
          <a:prstGeom prst="rect">
            <a:avLst/>
          </a:prstGeom>
        </p:spPr>
      </p:pic>
      <p:pic>
        <p:nvPicPr>
          <p:cNvPr id="5" name="Content Placeholder 9" descr="A screenshot of a computer screen&#10;&#10;Description automatically generated">
            <a:extLst>
              <a:ext uri="{FF2B5EF4-FFF2-40B4-BE49-F238E27FC236}">
                <a16:creationId xmlns:a16="http://schemas.microsoft.com/office/drawing/2014/main" id="{7320D165-F66F-455B-BF89-B8478F99BE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5511" y="1847604"/>
            <a:ext cx="3219899" cy="1952898"/>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id="{6BEAADFC-084B-401D-AF18-BB5BB77A3328}"/>
              </a:ext>
            </a:extLst>
          </p:cNvPr>
          <p:cNvPicPr>
            <a:picLocks noChangeAspect="1"/>
          </p:cNvPicPr>
          <p:nvPr/>
        </p:nvPicPr>
        <p:blipFill rotWithShape="1">
          <a:blip r:embed="rId4">
            <a:extLst>
              <a:ext uri="{28A0092B-C50C-407E-A947-70E740481C1C}">
                <a14:useLocalDpi xmlns:a14="http://schemas.microsoft.com/office/drawing/2010/main" val="0"/>
              </a:ext>
            </a:extLst>
          </a:blip>
          <a:srcRect b="8203"/>
          <a:stretch/>
        </p:blipFill>
        <p:spPr>
          <a:xfrm>
            <a:off x="1180167" y="3920133"/>
            <a:ext cx="4782217" cy="2387361"/>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525B6C0C-704A-4CAA-9AEA-E7F8E50AC94D}"/>
              </a:ext>
            </a:extLst>
          </p:cNvPr>
          <p:cNvPicPr>
            <a:picLocks noChangeAspect="1"/>
          </p:cNvPicPr>
          <p:nvPr/>
        </p:nvPicPr>
        <p:blipFill rotWithShape="1">
          <a:blip r:embed="rId5">
            <a:extLst>
              <a:ext uri="{28A0092B-C50C-407E-A947-70E740481C1C}">
                <a14:useLocalDpi xmlns:a14="http://schemas.microsoft.com/office/drawing/2010/main" val="0"/>
              </a:ext>
            </a:extLst>
          </a:blip>
          <a:srcRect b="8203"/>
          <a:stretch/>
        </p:blipFill>
        <p:spPr>
          <a:xfrm>
            <a:off x="6134351" y="3920133"/>
            <a:ext cx="4782217" cy="2387361"/>
          </a:xfrm>
          <a:prstGeom prst="rect">
            <a:avLst/>
          </a:prstGeom>
        </p:spPr>
      </p:pic>
    </p:spTree>
    <p:extLst>
      <p:ext uri="{BB962C8B-B14F-4D97-AF65-F5344CB8AC3E}">
        <p14:creationId xmlns:p14="http://schemas.microsoft.com/office/powerpoint/2010/main" val="775095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654B2-0AD3-4B47-9934-5B3EC8A63A5F}"/>
              </a:ext>
            </a:extLst>
          </p:cNvPr>
          <p:cNvSpPr>
            <a:spLocks noGrp="1"/>
          </p:cNvSpPr>
          <p:nvPr>
            <p:ph type="title"/>
          </p:nvPr>
        </p:nvSpPr>
        <p:spPr/>
        <p:txBody>
          <a:bodyPr/>
          <a:lstStyle/>
          <a:p>
            <a:r>
              <a:rPr lang="en-GB" dirty="0"/>
              <a:t>Variable Scope</a:t>
            </a:r>
          </a:p>
        </p:txBody>
      </p:sp>
      <p:sp>
        <p:nvSpPr>
          <p:cNvPr id="3" name="Content Placeholder 2">
            <a:extLst>
              <a:ext uri="{FF2B5EF4-FFF2-40B4-BE49-F238E27FC236}">
                <a16:creationId xmlns:a16="http://schemas.microsoft.com/office/drawing/2014/main" id="{8E461391-3688-47A9-AC41-689BD702FA24}"/>
              </a:ext>
            </a:extLst>
          </p:cNvPr>
          <p:cNvSpPr>
            <a:spLocks noGrp="1"/>
          </p:cNvSpPr>
          <p:nvPr>
            <p:ph idx="1"/>
          </p:nvPr>
        </p:nvSpPr>
        <p:spPr>
          <a:xfrm>
            <a:off x="1141412" y="1416908"/>
            <a:ext cx="9905999" cy="5208336"/>
          </a:xfrm>
        </p:spPr>
        <p:txBody>
          <a:bodyPr>
            <a:normAutofit fontScale="85000" lnSpcReduction="20000"/>
          </a:bodyPr>
          <a:lstStyle/>
          <a:p>
            <a:r>
              <a:rPr lang="en-GB" dirty="0"/>
              <a:t>Private</a:t>
            </a:r>
          </a:p>
          <a:p>
            <a:pPr lvl="1"/>
            <a:r>
              <a:rPr lang="en-GB" dirty="0"/>
              <a:t>Where classes are used, the private keyword means that the variable can only be used within the class and is not accessible outside the class code without the use of a public get or set method.</a:t>
            </a:r>
          </a:p>
          <a:p>
            <a:pPr marL="0" indent="0">
              <a:buNone/>
            </a:pPr>
            <a:endParaRPr lang="en-GB" dirty="0"/>
          </a:p>
          <a:p>
            <a:pPr marL="0" indent="0">
              <a:buNone/>
            </a:pPr>
            <a:r>
              <a:rPr lang="en-GB" sz="1800" dirty="0">
                <a:latin typeface="Lucida Console" panose="020B0609040504020204" pitchFamily="49" charset="0"/>
              </a:rPr>
              <a:t>Class Test </a:t>
            </a:r>
          </a:p>
          <a:p>
            <a:pPr marL="0" indent="0">
              <a:buNone/>
            </a:pPr>
            <a:r>
              <a:rPr lang="en-GB" sz="1800" dirty="0">
                <a:latin typeface="Lucida Console" panose="020B0609040504020204" pitchFamily="49" charset="0"/>
              </a:rPr>
              <a:t>	Private </a:t>
            </a:r>
            <a:r>
              <a:rPr lang="en-GB" sz="1800" dirty="0" err="1">
                <a:latin typeface="Lucida Console" panose="020B0609040504020204" pitchFamily="49" charset="0"/>
              </a:rPr>
              <a:t>testVariable</a:t>
            </a:r>
            <a:endParaRPr lang="en-GB" sz="1800" dirty="0">
              <a:latin typeface="Lucida Console" panose="020B0609040504020204" pitchFamily="49" charset="0"/>
            </a:endParaRPr>
          </a:p>
          <a:p>
            <a:pPr marL="0" indent="0">
              <a:buNone/>
            </a:pPr>
            <a:r>
              <a:rPr lang="en-GB" sz="1800" dirty="0">
                <a:latin typeface="Lucida Console" panose="020B0609040504020204" pitchFamily="49" charset="0"/>
              </a:rPr>
              <a:t>	Function </a:t>
            </a:r>
            <a:r>
              <a:rPr lang="en-GB" sz="1800" dirty="0" err="1">
                <a:latin typeface="Lucida Console" panose="020B0609040504020204" pitchFamily="49" charset="0"/>
              </a:rPr>
              <a:t>someFunction</a:t>
            </a:r>
            <a:r>
              <a:rPr lang="en-GB" sz="1800" dirty="0">
                <a:latin typeface="Lucida Console" panose="020B0609040504020204" pitchFamily="49" charset="0"/>
              </a:rPr>
              <a:t>()</a:t>
            </a:r>
          </a:p>
          <a:p>
            <a:pPr marL="0" indent="0">
              <a:buNone/>
            </a:pPr>
            <a:r>
              <a:rPr lang="en-GB" sz="1800" dirty="0">
                <a:latin typeface="Lucida Console" panose="020B0609040504020204" pitchFamily="49" charset="0"/>
              </a:rPr>
              <a:t>		</a:t>
            </a:r>
            <a:r>
              <a:rPr lang="en-GB" sz="1800" dirty="0" err="1">
                <a:latin typeface="Lucida Console" panose="020B0609040504020204" pitchFamily="49" charset="0"/>
              </a:rPr>
              <a:t>someFuncton</a:t>
            </a:r>
            <a:r>
              <a:rPr lang="en-GB" sz="1800" dirty="0">
                <a:latin typeface="Lucida Console" panose="020B0609040504020204" pitchFamily="49" charset="0"/>
              </a:rPr>
              <a:t> = </a:t>
            </a:r>
            <a:r>
              <a:rPr lang="en-GB" sz="1800" dirty="0" err="1">
                <a:latin typeface="Lucida Console" panose="020B0609040504020204" pitchFamily="49" charset="0"/>
              </a:rPr>
              <a:t>testVariable</a:t>
            </a:r>
            <a:endParaRPr lang="en-GB" sz="1800" dirty="0">
              <a:latin typeface="Lucida Console" panose="020B0609040504020204" pitchFamily="49" charset="0"/>
            </a:endParaRPr>
          </a:p>
          <a:p>
            <a:pPr marL="0" indent="0">
              <a:buNone/>
            </a:pPr>
            <a:r>
              <a:rPr lang="en-GB" sz="1800" dirty="0">
                <a:latin typeface="Lucida Console" panose="020B0609040504020204" pitchFamily="49" charset="0"/>
              </a:rPr>
              <a:t>	End Function</a:t>
            </a:r>
          </a:p>
          <a:p>
            <a:pPr marL="0" indent="0">
              <a:buNone/>
            </a:pPr>
            <a:r>
              <a:rPr lang="en-GB" sz="1800" dirty="0">
                <a:latin typeface="Lucida Console" panose="020B0609040504020204" pitchFamily="49" charset="0"/>
              </a:rPr>
              <a:t>End Class</a:t>
            </a:r>
          </a:p>
          <a:p>
            <a:pPr marL="0" indent="0">
              <a:buNone/>
            </a:pPr>
            <a:endParaRPr lang="en-GB" sz="1800" dirty="0">
              <a:latin typeface="Lucida Console" panose="020B0609040504020204" pitchFamily="49" charset="0"/>
            </a:endParaRPr>
          </a:p>
          <a:p>
            <a:pPr marL="0" indent="0">
              <a:buNone/>
            </a:pPr>
            <a:r>
              <a:rPr lang="en-GB" sz="1800" dirty="0" err="1">
                <a:latin typeface="Lucida Console" panose="020B0609040504020204" pitchFamily="49" charset="0"/>
              </a:rPr>
              <a:t>testClass</a:t>
            </a:r>
            <a:r>
              <a:rPr lang="en-GB" sz="1800" dirty="0">
                <a:latin typeface="Lucida Console" panose="020B0609040504020204" pitchFamily="49" charset="0"/>
              </a:rPr>
              <a:t> = new Test</a:t>
            </a:r>
          </a:p>
          <a:p>
            <a:pPr marL="0" indent="0">
              <a:buNone/>
            </a:pPr>
            <a:r>
              <a:rPr lang="en-GB" sz="1800" dirty="0" err="1">
                <a:latin typeface="Lucida Console" panose="020B0609040504020204" pitchFamily="49" charset="0"/>
              </a:rPr>
              <a:t>testClass.testVariable</a:t>
            </a:r>
            <a:r>
              <a:rPr lang="en-GB" sz="1800" dirty="0">
                <a:latin typeface="Lucida Console" panose="020B0609040504020204" pitchFamily="49" charset="0"/>
              </a:rPr>
              <a:t>         &lt;- Fails as the variable is private</a:t>
            </a:r>
          </a:p>
          <a:p>
            <a:pPr marL="0" indent="0">
              <a:buNone/>
            </a:pPr>
            <a:r>
              <a:rPr lang="en-GB" sz="1800" dirty="0" err="1">
                <a:latin typeface="Lucida Console" panose="020B0609040504020204" pitchFamily="49" charset="0"/>
              </a:rPr>
              <a:t>testClass.someFunction</a:t>
            </a:r>
            <a:r>
              <a:rPr lang="en-GB" sz="1800" dirty="0">
                <a:latin typeface="Lucida Console" panose="020B0609040504020204" pitchFamily="49" charset="0"/>
              </a:rPr>
              <a:t>()       &lt;- Succeeds as the variables is accessed within class 				  method</a:t>
            </a:r>
          </a:p>
        </p:txBody>
      </p:sp>
    </p:spTree>
    <p:extLst>
      <p:ext uri="{BB962C8B-B14F-4D97-AF65-F5344CB8AC3E}">
        <p14:creationId xmlns:p14="http://schemas.microsoft.com/office/powerpoint/2010/main" val="1916284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654B2-0AD3-4B47-9934-5B3EC8A63A5F}"/>
              </a:ext>
            </a:extLst>
          </p:cNvPr>
          <p:cNvSpPr>
            <a:spLocks noGrp="1"/>
          </p:cNvSpPr>
          <p:nvPr>
            <p:ph type="title"/>
          </p:nvPr>
        </p:nvSpPr>
        <p:spPr/>
        <p:txBody>
          <a:bodyPr/>
          <a:lstStyle/>
          <a:p>
            <a:r>
              <a:rPr lang="en-GB" dirty="0"/>
              <a:t>Variable Scope</a:t>
            </a:r>
          </a:p>
        </p:txBody>
      </p:sp>
      <p:sp>
        <p:nvSpPr>
          <p:cNvPr id="3" name="Content Placeholder 2">
            <a:extLst>
              <a:ext uri="{FF2B5EF4-FFF2-40B4-BE49-F238E27FC236}">
                <a16:creationId xmlns:a16="http://schemas.microsoft.com/office/drawing/2014/main" id="{8E461391-3688-47A9-AC41-689BD702FA24}"/>
              </a:ext>
            </a:extLst>
          </p:cNvPr>
          <p:cNvSpPr>
            <a:spLocks noGrp="1"/>
          </p:cNvSpPr>
          <p:nvPr>
            <p:ph idx="1"/>
          </p:nvPr>
        </p:nvSpPr>
        <p:spPr>
          <a:xfrm>
            <a:off x="1141412" y="1416908"/>
            <a:ext cx="9905999" cy="5208336"/>
          </a:xfrm>
        </p:spPr>
        <p:txBody>
          <a:bodyPr>
            <a:normAutofit fontScale="85000" lnSpcReduction="20000"/>
          </a:bodyPr>
          <a:lstStyle/>
          <a:p>
            <a:r>
              <a:rPr lang="en-GB" dirty="0"/>
              <a:t>Public</a:t>
            </a:r>
          </a:p>
          <a:p>
            <a:pPr lvl="1"/>
            <a:r>
              <a:rPr lang="en-GB" dirty="0"/>
              <a:t>Where classes are used, the public keyword means that the variable can be accessed via the instance of the class variable using the DOT notation.</a:t>
            </a:r>
          </a:p>
          <a:p>
            <a:pPr marL="0" indent="0">
              <a:buNone/>
            </a:pPr>
            <a:endParaRPr lang="en-GB" dirty="0"/>
          </a:p>
          <a:p>
            <a:pPr marL="0" indent="0">
              <a:buNone/>
            </a:pPr>
            <a:r>
              <a:rPr lang="en-GB" sz="1800" dirty="0">
                <a:latin typeface="Lucida Console" panose="020B0609040504020204" pitchFamily="49" charset="0"/>
              </a:rPr>
              <a:t>Class Test </a:t>
            </a:r>
          </a:p>
          <a:p>
            <a:pPr marL="0" indent="0">
              <a:buNone/>
            </a:pPr>
            <a:r>
              <a:rPr lang="en-GB" sz="1800" dirty="0">
                <a:latin typeface="Lucida Console" panose="020B0609040504020204" pitchFamily="49" charset="0"/>
              </a:rPr>
              <a:t>	Public </a:t>
            </a:r>
            <a:r>
              <a:rPr lang="en-GB" sz="1800" dirty="0" err="1">
                <a:latin typeface="Lucida Console" panose="020B0609040504020204" pitchFamily="49" charset="0"/>
              </a:rPr>
              <a:t>testVariable</a:t>
            </a:r>
            <a:endParaRPr lang="en-GB" sz="1800" dirty="0">
              <a:latin typeface="Lucida Console" panose="020B0609040504020204" pitchFamily="49" charset="0"/>
            </a:endParaRPr>
          </a:p>
          <a:p>
            <a:pPr marL="0" indent="0">
              <a:buNone/>
            </a:pPr>
            <a:r>
              <a:rPr lang="en-GB" sz="1800" dirty="0">
                <a:latin typeface="Lucida Console" panose="020B0609040504020204" pitchFamily="49" charset="0"/>
              </a:rPr>
              <a:t>	Function </a:t>
            </a:r>
            <a:r>
              <a:rPr lang="en-GB" sz="1800" dirty="0" err="1">
                <a:latin typeface="Lucida Console" panose="020B0609040504020204" pitchFamily="49" charset="0"/>
              </a:rPr>
              <a:t>someFunction</a:t>
            </a:r>
            <a:r>
              <a:rPr lang="en-GB" sz="1800" dirty="0">
                <a:latin typeface="Lucida Console" panose="020B0609040504020204" pitchFamily="49" charset="0"/>
              </a:rPr>
              <a:t>()</a:t>
            </a:r>
          </a:p>
          <a:p>
            <a:pPr marL="0" indent="0">
              <a:buNone/>
            </a:pPr>
            <a:r>
              <a:rPr lang="en-GB" sz="1800" dirty="0">
                <a:latin typeface="Lucida Console" panose="020B0609040504020204" pitchFamily="49" charset="0"/>
              </a:rPr>
              <a:t>		</a:t>
            </a:r>
            <a:r>
              <a:rPr lang="en-GB" sz="1800" dirty="0" err="1">
                <a:latin typeface="Lucida Console" panose="020B0609040504020204" pitchFamily="49" charset="0"/>
              </a:rPr>
              <a:t>someFuncton</a:t>
            </a:r>
            <a:r>
              <a:rPr lang="en-GB" sz="1800" dirty="0">
                <a:latin typeface="Lucida Console" panose="020B0609040504020204" pitchFamily="49" charset="0"/>
              </a:rPr>
              <a:t> = </a:t>
            </a:r>
            <a:r>
              <a:rPr lang="en-GB" sz="1800" dirty="0" err="1">
                <a:latin typeface="Lucida Console" panose="020B0609040504020204" pitchFamily="49" charset="0"/>
              </a:rPr>
              <a:t>testVariable</a:t>
            </a:r>
            <a:endParaRPr lang="en-GB" sz="1800" dirty="0">
              <a:latin typeface="Lucida Console" panose="020B0609040504020204" pitchFamily="49" charset="0"/>
            </a:endParaRPr>
          </a:p>
          <a:p>
            <a:pPr marL="0" indent="0">
              <a:buNone/>
            </a:pPr>
            <a:r>
              <a:rPr lang="en-GB" sz="1800" dirty="0">
                <a:latin typeface="Lucida Console" panose="020B0609040504020204" pitchFamily="49" charset="0"/>
              </a:rPr>
              <a:t>	End Function</a:t>
            </a:r>
          </a:p>
          <a:p>
            <a:pPr marL="0" indent="0">
              <a:buNone/>
            </a:pPr>
            <a:r>
              <a:rPr lang="en-GB" sz="1800" dirty="0">
                <a:latin typeface="Lucida Console" panose="020B0609040504020204" pitchFamily="49" charset="0"/>
              </a:rPr>
              <a:t>End Class</a:t>
            </a:r>
          </a:p>
          <a:p>
            <a:pPr marL="0" indent="0">
              <a:buNone/>
            </a:pPr>
            <a:endParaRPr lang="en-GB" sz="1800" dirty="0">
              <a:latin typeface="Lucida Console" panose="020B0609040504020204" pitchFamily="49" charset="0"/>
            </a:endParaRPr>
          </a:p>
          <a:p>
            <a:pPr marL="0" indent="0">
              <a:buNone/>
            </a:pPr>
            <a:r>
              <a:rPr lang="en-GB" sz="1800" dirty="0" err="1">
                <a:latin typeface="Lucida Console" panose="020B0609040504020204" pitchFamily="49" charset="0"/>
              </a:rPr>
              <a:t>testClass</a:t>
            </a:r>
            <a:r>
              <a:rPr lang="en-GB" sz="1800" dirty="0">
                <a:latin typeface="Lucida Console" panose="020B0609040504020204" pitchFamily="49" charset="0"/>
              </a:rPr>
              <a:t> = new Test</a:t>
            </a:r>
          </a:p>
          <a:p>
            <a:pPr marL="0" indent="0">
              <a:buNone/>
            </a:pPr>
            <a:r>
              <a:rPr lang="en-GB" sz="1800" dirty="0" err="1">
                <a:latin typeface="Lucida Console" panose="020B0609040504020204" pitchFamily="49" charset="0"/>
              </a:rPr>
              <a:t>testClass.testVariable</a:t>
            </a:r>
            <a:r>
              <a:rPr lang="en-GB" sz="1800" dirty="0">
                <a:latin typeface="Lucida Console" panose="020B0609040504020204" pitchFamily="49" charset="0"/>
              </a:rPr>
              <a:t>         &lt;- Succeeds as the variable access is public</a:t>
            </a:r>
          </a:p>
          <a:p>
            <a:pPr marL="0" indent="0">
              <a:buNone/>
            </a:pPr>
            <a:r>
              <a:rPr lang="en-GB" sz="1800" dirty="0" err="1">
                <a:latin typeface="Lucida Console" panose="020B0609040504020204" pitchFamily="49" charset="0"/>
              </a:rPr>
              <a:t>testClass.someFunction</a:t>
            </a:r>
            <a:r>
              <a:rPr lang="en-GB" sz="1800" dirty="0">
                <a:latin typeface="Lucida Console" panose="020B0609040504020204" pitchFamily="49" charset="0"/>
              </a:rPr>
              <a:t>()       &lt;- Succeeds as the variables is accessed within class 				  method</a:t>
            </a:r>
          </a:p>
        </p:txBody>
      </p:sp>
    </p:spTree>
    <p:extLst>
      <p:ext uri="{BB962C8B-B14F-4D97-AF65-F5344CB8AC3E}">
        <p14:creationId xmlns:p14="http://schemas.microsoft.com/office/powerpoint/2010/main" val="3968977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5C2A5-C752-47A6-B70A-50A8F59DA73D}"/>
              </a:ext>
            </a:extLst>
          </p:cNvPr>
          <p:cNvSpPr>
            <a:spLocks noGrp="1"/>
          </p:cNvSpPr>
          <p:nvPr>
            <p:ph type="title"/>
          </p:nvPr>
        </p:nvSpPr>
        <p:spPr/>
        <p:txBody>
          <a:bodyPr/>
          <a:lstStyle/>
          <a:p>
            <a:r>
              <a:rPr lang="en-GB" dirty="0"/>
              <a:t>Variable Types</a:t>
            </a:r>
          </a:p>
        </p:txBody>
      </p:sp>
      <p:sp>
        <p:nvSpPr>
          <p:cNvPr id="3" name="Content Placeholder 2">
            <a:extLst>
              <a:ext uri="{FF2B5EF4-FFF2-40B4-BE49-F238E27FC236}">
                <a16:creationId xmlns:a16="http://schemas.microsoft.com/office/drawing/2014/main" id="{85081CEE-C88F-4D6E-BC48-A7FA1A91AFA1}"/>
              </a:ext>
            </a:extLst>
          </p:cNvPr>
          <p:cNvSpPr>
            <a:spLocks noGrp="1"/>
          </p:cNvSpPr>
          <p:nvPr>
            <p:ph idx="1"/>
          </p:nvPr>
        </p:nvSpPr>
        <p:spPr/>
        <p:txBody>
          <a:bodyPr/>
          <a:lstStyle/>
          <a:p>
            <a:r>
              <a:rPr lang="en-GB" dirty="0"/>
              <a:t>Variables in ASP are </a:t>
            </a:r>
            <a:r>
              <a:rPr lang="en-GB" dirty="0" err="1"/>
              <a:t>typeless</a:t>
            </a:r>
            <a:r>
              <a:rPr lang="en-GB" dirty="0"/>
              <a:t> or loosely-typed, meaning that you do not have to define what type the variable will contain as you do with some programming languages</a:t>
            </a:r>
          </a:p>
          <a:p>
            <a:endParaRPr lang="en-GB" dirty="0"/>
          </a:p>
        </p:txBody>
      </p:sp>
    </p:spTree>
    <p:extLst>
      <p:ext uri="{BB962C8B-B14F-4D97-AF65-F5344CB8AC3E}">
        <p14:creationId xmlns:p14="http://schemas.microsoft.com/office/powerpoint/2010/main" val="282638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A894C-99C1-4D2F-94D5-99C728DF231C}"/>
              </a:ext>
            </a:extLst>
          </p:cNvPr>
          <p:cNvSpPr>
            <a:spLocks noGrp="1"/>
          </p:cNvSpPr>
          <p:nvPr>
            <p:ph type="title"/>
          </p:nvPr>
        </p:nvSpPr>
        <p:spPr/>
        <p:txBody>
          <a:bodyPr/>
          <a:lstStyle/>
          <a:p>
            <a:r>
              <a:rPr lang="en-GB" dirty="0"/>
              <a:t>Script, Session &amp; Application Variables</a:t>
            </a:r>
          </a:p>
        </p:txBody>
      </p:sp>
      <p:sp>
        <p:nvSpPr>
          <p:cNvPr id="3" name="Content Placeholder 2">
            <a:extLst>
              <a:ext uri="{FF2B5EF4-FFF2-40B4-BE49-F238E27FC236}">
                <a16:creationId xmlns:a16="http://schemas.microsoft.com/office/drawing/2014/main" id="{2C74EB98-1C35-4218-B3BB-C8C3A2FCC90A}"/>
              </a:ext>
            </a:extLst>
          </p:cNvPr>
          <p:cNvSpPr>
            <a:spLocks noGrp="1"/>
          </p:cNvSpPr>
          <p:nvPr>
            <p:ph idx="1"/>
          </p:nvPr>
        </p:nvSpPr>
        <p:spPr/>
        <p:txBody>
          <a:bodyPr/>
          <a:lstStyle/>
          <a:p>
            <a:pPr marL="0" indent="0">
              <a:buNone/>
            </a:pPr>
            <a:r>
              <a:rPr lang="en-GB" dirty="0"/>
              <a:t>Variables can be stored in one of 3 ways.</a:t>
            </a:r>
          </a:p>
          <a:p>
            <a:pPr lvl="1"/>
            <a:r>
              <a:rPr lang="en-GB" dirty="0"/>
              <a:t>Script </a:t>
            </a:r>
          </a:p>
          <a:p>
            <a:pPr lvl="2"/>
            <a:r>
              <a:rPr lang="en-GB" dirty="0"/>
              <a:t>Script variables live as long as the script is being run. Once the script completes execution the stored variable is removed</a:t>
            </a:r>
          </a:p>
          <a:p>
            <a:pPr lvl="1"/>
            <a:r>
              <a:rPr lang="en-GB" dirty="0"/>
              <a:t>Session</a:t>
            </a:r>
          </a:p>
          <a:p>
            <a:pPr lvl="2"/>
            <a:r>
              <a:rPr lang="en-GB" dirty="0"/>
              <a:t>Session Variables are used to store information about one single user. These can be used for preference based values such as High-Visibility or Baskets</a:t>
            </a:r>
          </a:p>
          <a:p>
            <a:pPr lvl="1"/>
            <a:r>
              <a:rPr lang="en-GB" dirty="0"/>
              <a:t>Application</a:t>
            </a:r>
          </a:p>
          <a:p>
            <a:pPr lvl="2"/>
            <a:r>
              <a:rPr lang="en-GB" dirty="0"/>
              <a:t>Applications Variables are applicable to all pages within the application for every user of the website. </a:t>
            </a:r>
          </a:p>
        </p:txBody>
      </p:sp>
    </p:spTree>
    <p:extLst>
      <p:ext uri="{BB962C8B-B14F-4D97-AF65-F5344CB8AC3E}">
        <p14:creationId xmlns:p14="http://schemas.microsoft.com/office/powerpoint/2010/main" val="1313468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F8C6B1-864B-480F-8B8D-501F24412923}"/>
              </a:ext>
            </a:extLst>
          </p:cNvPr>
          <p:cNvSpPr>
            <a:spLocks noGrp="1"/>
          </p:cNvSpPr>
          <p:nvPr>
            <p:ph type="title"/>
          </p:nvPr>
        </p:nvSpPr>
        <p:spPr/>
        <p:txBody>
          <a:bodyPr/>
          <a:lstStyle/>
          <a:p>
            <a:r>
              <a:rPr lang="en-GB" dirty="0"/>
              <a:t>Code Structures</a:t>
            </a:r>
          </a:p>
        </p:txBody>
      </p:sp>
      <p:sp>
        <p:nvSpPr>
          <p:cNvPr id="5" name="Text Placeholder 4">
            <a:extLst>
              <a:ext uri="{FF2B5EF4-FFF2-40B4-BE49-F238E27FC236}">
                <a16:creationId xmlns:a16="http://schemas.microsoft.com/office/drawing/2014/main" id="{FB85FAD6-168C-43B3-A00E-9ACB2D38FFB2}"/>
              </a:ext>
            </a:extLst>
          </p:cNvPr>
          <p:cNvSpPr>
            <a:spLocks noGrp="1"/>
          </p:cNvSpPr>
          <p:nvPr>
            <p:ph type="body" idx="1"/>
          </p:nvPr>
        </p:nvSpPr>
        <p:spPr/>
        <p:txBody>
          <a:bodyPr/>
          <a:lstStyle/>
          <a:p>
            <a:r>
              <a:rPr lang="en-GB" dirty="0"/>
              <a:t>How it all fits together</a:t>
            </a:r>
          </a:p>
        </p:txBody>
      </p:sp>
    </p:spTree>
    <p:extLst>
      <p:ext uri="{BB962C8B-B14F-4D97-AF65-F5344CB8AC3E}">
        <p14:creationId xmlns:p14="http://schemas.microsoft.com/office/powerpoint/2010/main" val="3250932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78FBA-9DB9-4F22-937D-D6B0367B2049}"/>
              </a:ext>
            </a:extLst>
          </p:cNvPr>
          <p:cNvSpPr>
            <a:spLocks noGrp="1"/>
          </p:cNvSpPr>
          <p:nvPr>
            <p:ph type="title"/>
          </p:nvPr>
        </p:nvSpPr>
        <p:spPr/>
        <p:txBody>
          <a:bodyPr/>
          <a:lstStyle/>
          <a:p>
            <a:r>
              <a:rPr lang="en-GB" dirty="0"/>
              <a:t>Flow Control Structures</a:t>
            </a:r>
          </a:p>
        </p:txBody>
      </p:sp>
      <p:sp>
        <p:nvSpPr>
          <p:cNvPr id="3" name="Content Placeholder 2">
            <a:extLst>
              <a:ext uri="{FF2B5EF4-FFF2-40B4-BE49-F238E27FC236}">
                <a16:creationId xmlns:a16="http://schemas.microsoft.com/office/drawing/2014/main" id="{C6571A13-AC23-4B21-BAC7-1943E57E845C}"/>
              </a:ext>
            </a:extLst>
          </p:cNvPr>
          <p:cNvSpPr>
            <a:spLocks noGrp="1"/>
          </p:cNvSpPr>
          <p:nvPr>
            <p:ph idx="1"/>
          </p:nvPr>
        </p:nvSpPr>
        <p:spPr/>
        <p:txBody>
          <a:bodyPr/>
          <a:lstStyle/>
          <a:p>
            <a:r>
              <a:rPr lang="en-GB" dirty="0"/>
              <a:t>Flow Control Structures determine how code is executed. They are split into 2 categories:</a:t>
            </a:r>
          </a:p>
          <a:p>
            <a:pPr lvl="1"/>
            <a:r>
              <a:rPr lang="en-GB" dirty="0"/>
              <a:t>Conditionals</a:t>
            </a:r>
          </a:p>
          <a:p>
            <a:pPr lvl="2"/>
            <a:r>
              <a:rPr lang="en-GB" dirty="0"/>
              <a:t>These are used to toggle whether a code operation is carried out or not based on the result of a comparison.</a:t>
            </a:r>
          </a:p>
          <a:p>
            <a:pPr lvl="1"/>
            <a:r>
              <a:rPr lang="en-GB" dirty="0"/>
              <a:t>Loops</a:t>
            </a:r>
          </a:p>
          <a:p>
            <a:pPr lvl="2"/>
            <a:r>
              <a:rPr lang="en-GB" dirty="0"/>
              <a:t>These are used to iterate the same code operation over again until a terminating condition.</a:t>
            </a:r>
          </a:p>
          <a:p>
            <a:pPr lvl="2"/>
            <a:endParaRPr lang="en-GB" dirty="0"/>
          </a:p>
          <a:p>
            <a:r>
              <a:rPr lang="en-GB" dirty="0"/>
              <a:t>Flow control structures can also be nested in each other.</a:t>
            </a:r>
          </a:p>
        </p:txBody>
      </p:sp>
    </p:spTree>
    <p:extLst>
      <p:ext uri="{BB962C8B-B14F-4D97-AF65-F5344CB8AC3E}">
        <p14:creationId xmlns:p14="http://schemas.microsoft.com/office/powerpoint/2010/main" val="1103441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C42EF4-1FA0-448B-8114-2251797A1281}"/>
              </a:ext>
            </a:extLst>
          </p:cNvPr>
          <p:cNvSpPr>
            <a:spLocks noGrp="1"/>
          </p:cNvSpPr>
          <p:nvPr>
            <p:ph type="title"/>
          </p:nvPr>
        </p:nvSpPr>
        <p:spPr/>
        <p:txBody>
          <a:bodyPr/>
          <a:lstStyle/>
          <a:p>
            <a:r>
              <a:rPr lang="en-GB" dirty="0"/>
              <a:t>Conditionals</a:t>
            </a:r>
          </a:p>
        </p:txBody>
      </p:sp>
      <p:sp>
        <p:nvSpPr>
          <p:cNvPr id="5" name="Text Placeholder 4">
            <a:extLst>
              <a:ext uri="{FF2B5EF4-FFF2-40B4-BE49-F238E27FC236}">
                <a16:creationId xmlns:a16="http://schemas.microsoft.com/office/drawing/2014/main" id="{1617DDAF-EC36-4F49-9190-D8B92C2C810E}"/>
              </a:ext>
            </a:extLst>
          </p:cNvPr>
          <p:cNvSpPr>
            <a:spLocks noGrp="1"/>
          </p:cNvSpPr>
          <p:nvPr>
            <p:ph type="body" idx="1"/>
          </p:nvPr>
        </p:nvSpPr>
        <p:spPr/>
        <p:txBody>
          <a:bodyPr/>
          <a:lstStyle/>
          <a:p>
            <a:r>
              <a:rPr lang="en-GB" dirty="0"/>
              <a:t>What IF? Whatever…</a:t>
            </a:r>
          </a:p>
        </p:txBody>
      </p:sp>
    </p:spTree>
    <p:extLst>
      <p:ext uri="{BB962C8B-B14F-4D97-AF65-F5344CB8AC3E}">
        <p14:creationId xmlns:p14="http://schemas.microsoft.com/office/powerpoint/2010/main" val="223397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AAF36-BA9D-4583-96C3-09E80A6236BA}"/>
              </a:ext>
            </a:extLst>
          </p:cNvPr>
          <p:cNvSpPr>
            <a:spLocks noGrp="1"/>
          </p:cNvSpPr>
          <p:nvPr>
            <p:ph type="title"/>
          </p:nvPr>
        </p:nvSpPr>
        <p:spPr/>
        <p:txBody>
          <a:bodyPr/>
          <a:lstStyle/>
          <a:p>
            <a:r>
              <a:rPr lang="en-GB" dirty="0" err="1"/>
              <a:t>ConditionALs</a:t>
            </a:r>
            <a:endParaRPr lang="en-GB" dirty="0"/>
          </a:p>
        </p:txBody>
      </p:sp>
      <p:sp>
        <p:nvSpPr>
          <p:cNvPr id="3" name="Content Placeholder 2">
            <a:extLst>
              <a:ext uri="{FF2B5EF4-FFF2-40B4-BE49-F238E27FC236}">
                <a16:creationId xmlns:a16="http://schemas.microsoft.com/office/drawing/2014/main" id="{69A5E1FE-F934-4E9B-BF44-89B45291949C}"/>
              </a:ext>
            </a:extLst>
          </p:cNvPr>
          <p:cNvSpPr>
            <a:spLocks noGrp="1"/>
          </p:cNvSpPr>
          <p:nvPr>
            <p:ph idx="1"/>
          </p:nvPr>
        </p:nvSpPr>
        <p:spPr/>
        <p:txBody>
          <a:bodyPr/>
          <a:lstStyle/>
          <a:p>
            <a:r>
              <a:rPr lang="en-GB" dirty="0"/>
              <a:t>IF – THEN</a:t>
            </a:r>
          </a:p>
          <a:p>
            <a:pPr lvl="1"/>
            <a:r>
              <a:rPr lang="en-GB" dirty="0"/>
              <a:t>If-Then is used to check if an operation should be completed or not</a:t>
            </a:r>
          </a:p>
          <a:p>
            <a:pPr lvl="1"/>
            <a:endParaRPr lang="en-GB" dirty="0"/>
          </a:p>
          <a:p>
            <a:pPr lvl="1"/>
            <a:endParaRPr lang="en-GB" dirty="0"/>
          </a:p>
          <a:p>
            <a:pPr marL="457200" lvl="1" indent="0">
              <a:buNone/>
            </a:pPr>
            <a:r>
              <a:rPr lang="en-GB" dirty="0">
                <a:latin typeface="Lucida Console" panose="020B0609040504020204" pitchFamily="49" charset="0"/>
              </a:rPr>
              <a:t>If </a:t>
            </a:r>
            <a:r>
              <a:rPr lang="en-GB" dirty="0" err="1">
                <a:latin typeface="Lucida Console" panose="020B0609040504020204" pitchFamily="49" charset="0"/>
              </a:rPr>
              <a:t>tea.fillLevel</a:t>
            </a:r>
            <a:r>
              <a:rPr lang="en-GB" dirty="0">
                <a:latin typeface="Lucida Console" panose="020B0609040504020204" pitchFamily="49" charset="0"/>
              </a:rPr>
              <a:t> = 0 Then</a:t>
            </a:r>
          </a:p>
          <a:p>
            <a:pPr marL="457200" lvl="1" indent="0">
              <a:buNone/>
            </a:pPr>
            <a:r>
              <a:rPr lang="en-GB" dirty="0">
                <a:latin typeface="Lucida Console" panose="020B0609040504020204" pitchFamily="49" charset="0"/>
              </a:rPr>
              <a:t>	</a:t>
            </a:r>
            <a:r>
              <a:rPr lang="en-GB" dirty="0" err="1">
                <a:latin typeface="Lucida Console" panose="020B0609040504020204" pitchFamily="49" charset="0"/>
              </a:rPr>
              <a:t>makeTea</a:t>
            </a:r>
            <a:r>
              <a:rPr lang="en-GB" dirty="0">
                <a:latin typeface="Lucida Console" panose="020B0609040504020204" pitchFamily="49" charset="0"/>
              </a:rPr>
              <a:t>()</a:t>
            </a:r>
          </a:p>
          <a:p>
            <a:pPr marL="457200" lvl="1" indent="0">
              <a:buNone/>
            </a:pPr>
            <a:r>
              <a:rPr lang="en-GB" dirty="0">
                <a:latin typeface="Lucida Console" panose="020B0609040504020204" pitchFamily="49" charset="0"/>
              </a:rPr>
              <a:t>End If</a:t>
            </a:r>
          </a:p>
        </p:txBody>
      </p:sp>
    </p:spTree>
    <p:extLst>
      <p:ext uri="{BB962C8B-B14F-4D97-AF65-F5344CB8AC3E}">
        <p14:creationId xmlns:p14="http://schemas.microsoft.com/office/powerpoint/2010/main" val="277309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AAF36-BA9D-4583-96C3-09E80A6236BA}"/>
              </a:ext>
            </a:extLst>
          </p:cNvPr>
          <p:cNvSpPr>
            <a:spLocks noGrp="1"/>
          </p:cNvSpPr>
          <p:nvPr>
            <p:ph type="title"/>
          </p:nvPr>
        </p:nvSpPr>
        <p:spPr/>
        <p:txBody>
          <a:bodyPr/>
          <a:lstStyle/>
          <a:p>
            <a:r>
              <a:rPr lang="en-GB" dirty="0" err="1"/>
              <a:t>ConditionALs</a:t>
            </a:r>
            <a:endParaRPr lang="en-GB" dirty="0"/>
          </a:p>
        </p:txBody>
      </p:sp>
      <p:sp>
        <p:nvSpPr>
          <p:cNvPr id="3" name="Content Placeholder 2">
            <a:extLst>
              <a:ext uri="{FF2B5EF4-FFF2-40B4-BE49-F238E27FC236}">
                <a16:creationId xmlns:a16="http://schemas.microsoft.com/office/drawing/2014/main" id="{69A5E1FE-F934-4E9B-BF44-89B45291949C}"/>
              </a:ext>
            </a:extLst>
          </p:cNvPr>
          <p:cNvSpPr>
            <a:spLocks noGrp="1"/>
          </p:cNvSpPr>
          <p:nvPr>
            <p:ph idx="1"/>
          </p:nvPr>
        </p:nvSpPr>
        <p:spPr/>
        <p:txBody>
          <a:bodyPr/>
          <a:lstStyle/>
          <a:p>
            <a:r>
              <a:rPr lang="en-GB" dirty="0"/>
              <a:t>IF – THEN - ELSE</a:t>
            </a:r>
          </a:p>
          <a:p>
            <a:pPr lvl="1"/>
            <a:r>
              <a:rPr lang="en-GB" dirty="0"/>
              <a:t>If-Then-Else is used to check if an operation should be completed. If not then another code block should be executed</a:t>
            </a:r>
          </a:p>
          <a:p>
            <a:pPr lvl="1"/>
            <a:endParaRPr lang="en-GB" dirty="0"/>
          </a:p>
          <a:p>
            <a:pPr lvl="1"/>
            <a:endParaRPr lang="en-GB" dirty="0"/>
          </a:p>
          <a:p>
            <a:pPr marL="457200" lvl="1" indent="0">
              <a:buNone/>
            </a:pPr>
            <a:r>
              <a:rPr lang="en-GB" dirty="0">
                <a:latin typeface="Lucida Console" panose="020B0609040504020204" pitchFamily="49" charset="0"/>
              </a:rPr>
              <a:t>If </a:t>
            </a:r>
            <a:r>
              <a:rPr lang="en-GB" dirty="0" err="1">
                <a:latin typeface="Lucida Console" panose="020B0609040504020204" pitchFamily="49" charset="0"/>
              </a:rPr>
              <a:t>tea.fillLevel</a:t>
            </a:r>
            <a:r>
              <a:rPr lang="en-GB" dirty="0">
                <a:latin typeface="Lucida Console" panose="020B0609040504020204" pitchFamily="49" charset="0"/>
              </a:rPr>
              <a:t> = 0 Then</a:t>
            </a:r>
          </a:p>
          <a:p>
            <a:pPr marL="457200" lvl="1" indent="0">
              <a:buNone/>
            </a:pPr>
            <a:r>
              <a:rPr lang="en-GB" dirty="0">
                <a:latin typeface="Lucida Console" panose="020B0609040504020204" pitchFamily="49" charset="0"/>
              </a:rPr>
              <a:t>	</a:t>
            </a:r>
            <a:r>
              <a:rPr lang="en-GB" dirty="0" err="1">
                <a:latin typeface="Lucida Console" panose="020B0609040504020204" pitchFamily="49" charset="0"/>
              </a:rPr>
              <a:t>makeTea</a:t>
            </a:r>
            <a:r>
              <a:rPr lang="en-GB" dirty="0">
                <a:latin typeface="Lucida Console" panose="020B0609040504020204" pitchFamily="49" charset="0"/>
              </a:rPr>
              <a:t>()</a:t>
            </a:r>
          </a:p>
          <a:p>
            <a:pPr marL="457200" lvl="1" indent="0">
              <a:buNone/>
            </a:pPr>
            <a:r>
              <a:rPr lang="en-GB" dirty="0">
                <a:latin typeface="Lucida Console" panose="020B0609040504020204" pitchFamily="49" charset="0"/>
              </a:rPr>
              <a:t>Else</a:t>
            </a:r>
          </a:p>
          <a:p>
            <a:pPr marL="457200" lvl="1" indent="0">
              <a:buNone/>
            </a:pPr>
            <a:r>
              <a:rPr lang="en-GB" dirty="0">
                <a:latin typeface="Lucida Console" panose="020B0609040504020204" pitchFamily="49" charset="0"/>
              </a:rPr>
              <a:t>	</a:t>
            </a:r>
            <a:r>
              <a:rPr lang="en-GB" dirty="0" err="1">
                <a:latin typeface="Lucida Console" panose="020B0609040504020204" pitchFamily="49" charset="0"/>
              </a:rPr>
              <a:t>drinkTea</a:t>
            </a:r>
            <a:r>
              <a:rPr lang="en-GB" dirty="0">
                <a:latin typeface="Lucida Console" panose="020B0609040504020204" pitchFamily="49" charset="0"/>
              </a:rPr>
              <a:t>()</a:t>
            </a:r>
          </a:p>
          <a:p>
            <a:pPr marL="457200" lvl="1" indent="0">
              <a:buNone/>
            </a:pPr>
            <a:r>
              <a:rPr lang="en-GB" dirty="0">
                <a:latin typeface="Lucida Console" panose="020B0609040504020204" pitchFamily="49" charset="0"/>
              </a:rPr>
              <a:t>End If</a:t>
            </a:r>
          </a:p>
        </p:txBody>
      </p:sp>
    </p:spTree>
    <p:extLst>
      <p:ext uri="{BB962C8B-B14F-4D97-AF65-F5344CB8AC3E}">
        <p14:creationId xmlns:p14="http://schemas.microsoft.com/office/powerpoint/2010/main" val="3969400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492E7-773E-4627-915A-4C4794BEF30F}"/>
              </a:ext>
            </a:extLst>
          </p:cNvPr>
          <p:cNvSpPr>
            <a:spLocks noGrp="1"/>
          </p:cNvSpPr>
          <p:nvPr>
            <p:ph type="title"/>
          </p:nvPr>
        </p:nvSpPr>
        <p:spPr/>
        <p:txBody>
          <a:bodyPr/>
          <a:lstStyle/>
          <a:p>
            <a:r>
              <a:rPr lang="en-GB" dirty="0"/>
              <a:t>Conditionals</a:t>
            </a:r>
          </a:p>
        </p:txBody>
      </p:sp>
      <p:sp>
        <p:nvSpPr>
          <p:cNvPr id="3" name="Content Placeholder 2">
            <a:extLst>
              <a:ext uri="{FF2B5EF4-FFF2-40B4-BE49-F238E27FC236}">
                <a16:creationId xmlns:a16="http://schemas.microsoft.com/office/drawing/2014/main" id="{A3B839D4-44FA-4DF4-9864-47D8544C72CF}"/>
              </a:ext>
            </a:extLst>
          </p:cNvPr>
          <p:cNvSpPr>
            <a:spLocks noGrp="1"/>
          </p:cNvSpPr>
          <p:nvPr>
            <p:ph idx="1"/>
          </p:nvPr>
        </p:nvSpPr>
        <p:spPr/>
        <p:txBody>
          <a:bodyPr>
            <a:normAutofit fontScale="92500" lnSpcReduction="20000"/>
          </a:bodyPr>
          <a:lstStyle/>
          <a:p>
            <a:r>
              <a:rPr lang="en-GB" dirty="0"/>
              <a:t>IF – THEN – ELSE IF – ELSE</a:t>
            </a:r>
          </a:p>
          <a:p>
            <a:r>
              <a:rPr lang="en-GB" dirty="0"/>
              <a:t>If-then-elseif-else is used to check multiple conditions in an order. If the first one passes the check code is executed and the If statement is exited.</a:t>
            </a:r>
          </a:p>
          <a:p>
            <a:r>
              <a:rPr lang="en-GB" dirty="0"/>
              <a:t>If </a:t>
            </a:r>
            <a:r>
              <a:rPr lang="en-GB" dirty="0" err="1"/>
              <a:t>blnLikeTea</a:t>
            </a:r>
            <a:r>
              <a:rPr lang="en-GB" dirty="0"/>
              <a:t> = true Then</a:t>
            </a:r>
          </a:p>
          <a:p>
            <a:pPr lvl="1"/>
            <a:r>
              <a:rPr lang="en-GB" dirty="0" err="1"/>
              <a:t>makeTea</a:t>
            </a:r>
            <a:r>
              <a:rPr lang="en-GB" dirty="0"/>
              <a:t>()</a:t>
            </a:r>
          </a:p>
          <a:p>
            <a:r>
              <a:rPr lang="en-GB" dirty="0"/>
              <a:t>Else If </a:t>
            </a:r>
            <a:r>
              <a:rPr lang="en-GB" dirty="0" err="1"/>
              <a:t>blnLikeCoffee</a:t>
            </a:r>
            <a:r>
              <a:rPr lang="en-GB" dirty="0"/>
              <a:t> = true Then</a:t>
            </a:r>
          </a:p>
          <a:p>
            <a:pPr lvl="1"/>
            <a:r>
              <a:rPr lang="en-GB" dirty="0" err="1"/>
              <a:t>makeCoffee</a:t>
            </a:r>
            <a:r>
              <a:rPr lang="en-GB" dirty="0"/>
              <a:t>()</a:t>
            </a:r>
          </a:p>
          <a:p>
            <a:r>
              <a:rPr lang="en-GB" dirty="0"/>
              <a:t>Else</a:t>
            </a:r>
          </a:p>
          <a:p>
            <a:pPr lvl="1"/>
            <a:r>
              <a:rPr lang="en-GB" dirty="0" err="1"/>
              <a:t>makeSquash</a:t>
            </a:r>
            <a:r>
              <a:rPr lang="en-GB" dirty="0"/>
              <a:t>()</a:t>
            </a:r>
          </a:p>
          <a:p>
            <a:r>
              <a:rPr lang="en-GB" dirty="0"/>
              <a:t>End If</a:t>
            </a:r>
          </a:p>
        </p:txBody>
      </p:sp>
    </p:spTree>
    <p:extLst>
      <p:ext uri="{BB962C8B-B14F-4D97-AF65-F5344CB8AC3E}">
        <p14:creationId xmlns:p14="http://schemas.microsoft.com/office/powerpoint/2010/main" val="368681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BE909-21E6-470C-A4E9-DCCD7B6E898A}"/>
              </a:ext>
            </a:extLst>
          </p:cNvPr>
          <p:cNvSpPr>
            <a:spLocks noGrp="1"/>
          </p:cNvSpPr>
          <p:nvPr>
            <p:ph type="title"/>
          </p:nvPr>
        </p:nvSpPr>
        <p:spPr/>
        <p:txBody>
          <a:bodyPr/>
          <a:lstStyle/>
          <a:p>
            <a:r>
              <a:rPr lang="en-GB" dirty="0"/>
              <a:t>Boolean LOGIC</a:t>
            </a:r>
          </a:p>
        </p:txBody>
      </p:sp>
      <p:sp>
        <p:nvSpPr>
          <p:cNvPr id="3" name="Content Placeholder 2">
            <a:extLst>
              <a:ext uri="{FF2B5EF4-FFF2-40B4-BE49-F238E27FC236}">
                <a16:creationId xmlns:a16="http://schemas.microsoft.com/office/drawing/2014/main" id="{1E7B11A3-C835-4A72-A023-51529ECC07D2}"/>
              </a:ext>
            </a:extLst>
          </p:cNvPr>
          <p:cNvSpPr>
            <a:spLocks noGrp="1"/>
          </p:cNvSpPr>
          <p:nvPr>
            <p:ph idx="1"/>
          </p:nvPr>
        </p:nvSpPr>
        <p:spPr/>
        <p:txBody>
          <a:bodyPr/>
          <a:lstStyle/>
          <a:p>
            <a:r>
              <a:rPr lang="en-GB" dirty="0"/>
              <a:t>Boolean Logic allows conditions to be concatenated into one statement using a series of Operators</a:t>
            </a:r>
          </a:p>
          <a:p>
            <a:r>
              <a:rPr lang="en-GB" dirty="0"/>
              <a:t>AND – All conditions must be true</a:t>
            </a:r>
          </a:p>
          <a:p>
            <a:r>
              <a:rPr lang="en-GB" dirty="0"/>
              <a:t>OR – Only one condition must be true</a:t>
            </a:r>
          </a:p>
          <a:p>
            <a:endParaRPr lang="en-GB" dirty="0"/>
          </a:p>
          <a:p>
            <a:r>
              <a:rPr lang="en-GB" dirty="0"/>
              <a:t>The inverse operator NOT can also be used to negate the value.</a:t>
            </a:r>
          </a:p>
          <a:p>
            <a:r>
              <a:rPr lang="en-GB" dirty="0"/>
              <a:t>AND </a:t>
            </a:r>
            <a:r>
              <a:rPr lang="en-GB" dirty="0" err="1"/>
              <a:t>and</a:t>
            </a:r>
            <a:r>
              <a:rPr lang="en-GB" dirty="0"/>
              <a:t> OR can also be used in the same IF statement but require brackets to be used for the logic to equate correctly</a:t>
            </a:r>
          </a:p>
          <a:p>
            <a:endParaRPr lang="en-GB" dirty="0"/>
          </a:p>
        </p:txBody>
      </p:sp>
    </p:spTree>
    <p:extLst>
      <p:ext uri="{BB962C8B-B14F-4D97-AF65-F5344CB8AC3E}">
        <p14:creationId xmlns:p14="http://schemas.microsoft.com/office/powerpoint/2010/main" val="3640959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61D3-8267-42AF-A89F-6E98ADF7463D}"/>
              </a:ext>
            </a:extLst>
          </p:cNvPr>
          <p:cNvSpPr>
            <a:spLocks noGrp="1"/>
          </p:cNvSpPr>
          <p:nvPr>
            <p:ph type="title"/>
          </p:nvPr>
        </p:nvSpPr>
        <p:spPr/>
        <p:txBody>
          <a:bodyPr/>
          <a:lstStyle/>
          <a:p>
            <a:r>
              <a:rPr lang="en-GB" dirty="0"/>
              <a:t>Boolean Logic</a:t>
            </a:r>
          </a:p>
        </p:txBody>
      </p:sp>
      <p:sp>
        <p:nvSpPr>
          <p:cNvPr id="3" name="Content Placeholder 2">
            <a:extLst>
              <a:ext uri="{FF2B5EF4-FFF2-40B4-BE49-F238E27FC236}">
                <a16:creationId xmlns:a16="http://schemas.microsoft.com/office/drawing/2014/main" id="{45A5D74B-A6CE-4D39-9B12-B4E6B789284D}"/>
              </a:ext>
            </a:extLst>
          </p:cNvPr>
          <p:cNvSpPr>
            <a:spLocks noGrp="1"/>
          </p:cNvSpPr>
          <p:nvPr>
            <p:ph idx="1"/>
          </p:nvPr>
        </p:nvSpPr>
        <p:spPr/>
        <p:txBody>
          <a:bodyPr/>
          <a:lstStyle/>
          <a:p>
            <a:r>
              <a:rPr lang="en-GB" dirty="0">
                <a:latin typeface="Lucida Console" panose="020B0609040504020204" pitchFamily="49" charset="0"/>
              </a:rPr>
              <a:t>IF </a:t>
            </a:r>
            <a:r>
              <a:rPr lang="en-GB" dirty="0" err="1">
                <a:latin typeface="Lucida Console" panose="020B0609040504020204" pitchFamily="49" charset="0"/>
              </a:rPr>
              <a:t>tea.fillLevel</a:t>
            </a:r>
            <a:r>
              <a:rPr lang="en-GB" dirty="0">
                <a:latin typeface="Lucida Console" panose="020B0609040504020204" pitchFamily="49" charset="0"/>
              </a:rPr>
              <a:t> = 0 </a:t>
            </a:r>
            <a:r>
              <a:rPr lang="en-GB" b="1" dirty="0">
                <a:latin typeface="Lucida Console" panose="020B0609040504020204" pitchFamily="49" charset="0"/>
              </a:rPr>
              <a:t>AND</a:t>
            </a:r>
            <a:r>
              <a:rPr lang="en-GB" dirty="0">
                <a:latin typeface="Lucida Console" panose="020B0609040504020204" pitchFamily="49" charset="0"/>
              </a:rPr>
              <a:t> </a:t>
            </a:r>
            <a:r>
              <a:rPr lang="en-GB" dirty="0" err="1">
                <a:latin typeface="Lucida Console" panose="020B0609040504020204" pitchFamily="49" charset="0"/>
              </a:rPr>
              <a:t>me.isThirsty</a:t>
            </a:r>
            <a:r>
              <a:rPr lang="en-GB" dirty="0">
                <a:latin typeface="Lucida Console" panose="020B0609040504020204" pitchFamily="49" charset="0"/>
              </a:rPr>
              <a:t> = true Then</a:t>
            </a:r>
          </a:p>
          <a:p>
            <a:pPr lvl="1"/>
            <a:r>
              <a:rPr lang="en-GB" dirty="0" err="1">
                <a:latin typeface="Lucida Console" panose="020B0609040504020204" pitchFamily="49" charset="0"/>
              </a:rPr>
              <a:t>makeTea</a:t>
            </a:r>
            <a:r>
              <a:rPr lang="en-GB" dirty="0">
                <a:latin typeface="Lucida Console" panose="020B0609040504020204" pitchFamily="49" charset="0"/>
              </a:rPr>
              <a:t>()</a:t>
            </a:r>
          </a:p>
          <a:p>
            <a:pPr lvl="1"/>
            <a:endParaRPr lang="en-GB" dirty="0">
              <a:latin typeface="Lucida Console" panose="020B0609040504020204" pitchFamily="49" charset="0"/>
            </a:endParaRPr>
          </a:p>
          <a:p>
            <a:r>
              <a:rPr lang="en-GB" dirty="0">
                <a:latin typeface="Lucida Console" panose="020B0609040504020204" pitchFamily="49" charset="0"/>
              </a:rPr>
              <a:t>IF </a:t>
            </a:r>
            <a:r>
              <a:rPr lang="en-GB" dirty="0" err="1">
                <a:latin typeface="Lucida Console" panose="020B0609040504020204" pitchFamily="49" charset="0"/>
              </a:rPr>
              <a:t>tea.fillLevel</a:t>
            </a:r>
            <a:r>
              <a:rPr lang="en-GB" dirty="0">
                <a:latin typeface="Lucida Console" panose="020B0609040504020204" pitchFamily="49" charset="0"/>
              </a:rPr>
              <a:t> = 0 </a:t>
            </a:r>
            <a:r>
              <a:rPr lang="en-GB" b="1" dirty="0">
                <a:latin typeface="Lucida Console" panose="020B0609040504020204" pitchFamily="49" charset="0"/>
              </a:rPr>
              <a:t>OR</a:t>
            </a:r>
            <a:r>
              <a:rPr lang="en-GB" dirty="0">
                <a:latin typeface="Lucida Console" panose="020B0609040504020204" pitchFamily="49" charset="0"/>
              </a:rPr>
              <a:t> </a:t>
            </a:r>
            <a:r>
              <a:rPr lang="en-GB" dirty="0" err="1">
                <a:latin typeface="Lucida Console" panose="020B0609040504020204" pitchFamily="49" charset="0"/>
              </a:rPr>
              <a:t>tea.temp</a:t>
            </a:r>
            <a:r>
              <a:rPr lang="en-GB" dirty="0">
                <a:latin typeface="Lucida Console" panose="020B0609040504020204" pitchFamily="49" charset="0"/>
              </a:rPr>
              <a:t> &lt; 40 Then</a:t>
            </a:r>
          </a:p>
          <a:p>
            <a:pPr lvl="1"/>
            <a:r>
              <a:rPr lang="en-GB" dirty="0" err="1">
                <a:latin typeface="Lucida Console" panose="020B0609040504020204" pitchFamily="49" charset="0"/>
              </a:rPr>
              <a:t>makeTea</a:t>
            </a:r>
            <a:r>
              <a:rPr lang="en-GB" dirty="0">
                <a:latin typeface="Lucida Console" panose="020B0609040504020204" pitchFamily="49" charset="0"/>
              </a:rPr>
              <a:t>()</a:t>
            </a:r>
          </a:p>
          <a:p>
            <a:pPr lvl="1"/>
            <a:endParaRPr lang="en-GB" dirty="0">
              <a:latin typeface="Lucida Console" panose="020B0609040504020204" pitchFamily="49" charset="0"/>
            </a:endParaRPr>
          </a:p>
          <a:p>
            <a:r>
              <a:rPr lang="en-GB" dirty="0">
                <a:latin typeface="Lucida Console" panose="020B0609040504020204" pitchFamily="49" charset="0"/>
              </a:rPr>
              <a:t>IF </a:t>
            </a:r>
            <a:r>
              <a:rPr lang="en-GB" b="1" dirty="0">
                <a:latin typeface="Lucida Console" panose="020B0609040504020204" pitchFamily="49" charset="0"/>
              </a:rPr>
              <a:t>NOT</a:t>
            </a:r>
            <a:r>
              <a:rPr lang="en-GB" dirty="0">
                <a:latin typeface="Lucida Console" panose="020B0609040504020204" pitchFamily="49" charset="0"/>
              </a:rPr>
              <a:t> </a:t>
            </a:r>
            <a:r>
              <a:rPr lang="en-GB" dirty="0" err="1">
                <a:latin typeface="Lucida Console" panose="020B0609040504020204" pitchFamily="49" charset="0"/>
              </a:rPr>
              <a:t>tea.fillLevel</a:t>
            </a:r>
            <a:r>
              <a:rPr lang="en-GB" dirty="0">
                <a:latin typeface="Lucida Console" panose="020B0609040504020204" pitchFamily="49" charset="0"/>
              </a:rPr>
              <a:t> = 0 </a:t>
            </a:r>
            <a:r>
              <a:rPr lang="en-GB" b="1" dirty="0">
                <a:latin typeface="Lucida Console" panose="020B0609040504020204" pitchFamily="49" charset="0"/>
              </a:rPr>
              <a:t>AND</a:t>
            </a:r>
            <a:r>
              <a:rPr lang="en-GB" dirty="0">
                <a:latin typeface="Lucida Console" panose="020B0609040504020204" pitchFamily="49" charset="0"/>
              </a:rPr>
              <a:t> </a:t>
            </a:r>
            <a:r>
              <a:rPr lang="en-GB" dirty="0" err="1">
                <a:latin typeface="Lucida Console" panose="020B0609040504020204" pitchFamily="49" charset="0"/>
              </a:rPr>
              <a:t>tea.temp</a:t>
            </a:r>
            <a:r>
              <a:rPr lang="en-GB" dirty="0">
                <a:latin typeface="Lucida Console" panose="020B0609040504020204" pitchFamily="49" charset="0"/>
              </a:rPr>
              <a:t> &lt; 40 Then</a:t>
            </a:r>
          </a:p>
          <a:p>
            <a:pPr lvl="1"/>
            <a:r>
              <a:rPr lang="en-GB" dirty="0" err="1">
                <a:latin typeface="Lucida Console" panose="020B0609040504020204" pitchFamily="49" charset="0"/>
              </a:rPr>
              <a:t>makeTea</a:t>
            </a:r>
            <a:r>
              <a:rPr lang="en-GB" dirty="0">
                <a:latin typeface="Lucida Console" panose="020B0609040504020204" pitchFamily="49" charset="0"/>
              </a:rPr>
              <a:t>()</a:t>
            </a:r>
          </a:p>
        </p:txBody>
      </p:sp>
    </p:spTree>
    <p:extLst>
      <p:ext uri="{BB962C8B-B14F-4D97-AF65-F5344CB8AC3E}">
        <p14:creationId xmlns:p14="http://schemas.microsoft.com/office/powerpoint/2010/main" val="2072024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8E37B-E5D9-4735-87EC-D6EDE8A514D2}"/>
              </a:ext>
            </a:extLst>
          </p:cNvPr>
          <p:cNvSpPr>
            <a:spLocks noGrp="1"/>
          </p:cNvSpPr>
          <p:nvPr>
            <p:ph type="title"/>
          </p:nvPr>
        </p:nvSpPr>
        <p:spPr/>
        <p:txBody>
          <a:bodyPr/>
          <a:lstStyle/>
          <a:p>
            <a:r>
              <a:rPr lang="en-GB" dirty="0"/>
              <a:t>Conditionals</a:t>
            </a:r>
          </a:p>
        </p:txBody>
      </p:sp>
      <p:sp>
        <p:nvSpPr>
          <p:cNvPr id="3" name="Content Placeholder 2">
            <a:extLst>
              <a:ext uri="{FF2B5EF4-FFF2-40B4-BE49-F238E27FC236}">
                <a16:creationId xmlns:a16="http://schemas.microsoft.com/office/drawing/2014/main" id="{0BE49EDA-9FA6-4432-9DAE-B89F8E1E3E81}"/>
              </a:ext>
            </a:extLst>
          </p:cNvPr>
          <p:cNvSpPr>
            <a:spLocks noGrp="1"/>
          </p:cNvSpPr>
          <p:nvPr>
            <p:ph idx="1"/>
          </p:nvPr>
        </p:nvSpPr>
        <p:spPr/>
        <p:txBody>
          <a:bodyPr>
            <a:normAutofit lnSpcReduction="10000"/>
          </a:bodyPr>
          <a:lstStyle/>
          <a:p>
            <a:r>
              <a:rPr lang="en-GB" dirty="0"/>
              <a:t>Select-Case</a:t>
            </a:r>
          </a:p>
          <a:p>
            <a:pPr lvl="1"/>
            <a:r>
              <a:rPr lang="en-GB" dirty="0"/>
              <a:t>The Select-Case conditional allows for the condition to evaluate multiple expected values or use a default.</a:t>
            </a:r>
          </a:p>
          <a:p>
            <a:pPr lvl="1"/>
            <a:endParaRPr lang="en-GB" dirty="0"/>
          </a:p>
          <a:p>
            <a:pPr marL="0" indent="0">
              <a:lnSpc>
                <a:spcPct val="100000"/>
              </a:lnSpc>
              <a:buNone/>
            </a:pPr>
            <a:r>
              <a:rPr lang="en-GB" sz="1400" dirty="0">
                <a:latin typeface="Lucida Console" panose="020B0609040504020204" pitchFamily="49" charset="0"/>
              </a:rPr>
              <a:t>Select weekday</a:t>
            </a:r>
          </a:p>
          <a:p>
            <a:pPr marL="0" indent="0">
              <a:lnSpc>
                <a:spcPct val="100000"/>
              </a:lnSpc>
              <a:buNone/>
            </a:pPr>
            <a:r>
              <a:rPr lang="en-GB" sz="1400" dirty="0">
                <a:latin typeface="Lucida Console" panose="020B0609040504020204" pitchFamily="49" charset="0"/>
              </a:rPr>
              <a:t>	Case 1</a:t>
            </a:r>
          </a:p>
          <a:p>
            <a:pPr marL="0" indent="0">
              <a:lnSpc>
                <a:spcPct val="100000"/>
              </a:lnSpc>
              <a:buNone/>
            </a:pPr>
            <a:r>
              <a:rPr lang="en-GB" sz="1400" dirty="0">
                <a:latin typeface="Lucida Console" panose="020B0609040504020204" pitchFamily="49" charset="0"/>
              </a:rPr>
              <a:t>		“Monday”</a:t>
            </a:r>
          </a:p>
          <a:p>
            <a:pPr marL="0" indent="0">
              <a:lnSpc>
                <a:spcPct val="100000"/>
              </a:lnSpc>
              <a:buNone/>
            </a:pPr>
            <a:r>
              <a:rPr lang="en-GB" sz="1400" dirty="0">
                <a:latin typeface="Lucida Console" panose="020B0609040504020204" pitchFamily="49" charset="0"/>
              </a:rPr>
              <a:t>	Case 2</a:t>
            </a:r>
          </a:p>
          <a:p>
            <a:pPr marL="0" indent="0">
              <a:lnSpc>
                <a:spcPct val="100000"/>
              </a:lnSpc>
              <a:buNone/>
            </a:pPr>
            <a:r>
              <a:rPr lang="en-GB" sz="1400" dirty="0">
                <a:latin typeface="Lucida Console" panose="020B0609040504020204" pitchFamily="49" charset="0"/>
              </a:rPr>
              <a:t>		“Tuesday”</a:t>
            </a:r>
          </a:p>
          <a:p>
            <a:pPr marL="0" indent="0">
              <a:lnSpc>
                <a:spcPct val="100000"/>
              </a:lnSpc>
              <a:buNone/>
            </a:pPr>
            <a:r>
              <a:rPr lang="en-GB" sz="1400" dirty="0">
                <a:latin typeface="Lucida Console" panose="020B0609040504020204" pitchFamily="49" charset="0"/>
              </a:rPr>
              <a:t>	Case …</a:t>
            </a:r>
          </a:p>
          <a:p>
            <a:pPr marL="0" indent="0">
              <a:lnSpc>
                <a:spcPct val="100000"/>
              </a:lnSpc>
              <a:buNone/>
            </a:pPr>
            <a:r>
              <a:rPr lang="en-GB" sz="1400" dirty="0">
                <a:latin typeface="Lucida Console" panose="020B0609040504020204" pitchFamily="49" charset="0"/>
              </a:rPr>
              <a:t>	Default</a:t>
            </a:r>
          </a:p>
          <a:p>
            <a:pPr marL="0" indent="0">
              <a:lnSpc>
                <a:spcPct val="100000"/>
              </a:lnSpc>
              <a:buNone/>
            </a:pPr>
            <a:r>
              <a:rPr lang="en-GB" sz="1400" dirty="0">
                <a:latin typeface="Lucida Console" panose="020B0609040504020204" pitchFamily="49" charset="0"/>
              </a:rPr>
              <a:t>		“Some Day of the Week”</a:t>
            </a:r>
          </a:p>
        </p:txBody>
      </p:sp>
    </p:spTree>
    <p:extLst>
      <p:ext uri="{BB962C8B-B14F-4D97-AF65-F5344CB8AC3E}">
        <p14:creationId xmlns:p14="http://schemas.microsoft.com/office/powerpoint/2010/main" val="17133147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AFB4A3-2A83-47D4-B4FC-CA356351579A}"/>
              </a:ext>
            </a:extLst>
          </p:cNvPr>
          <p:cNvSpPr>
            <a:spLocks noGrp="1"/>
          </p:cNvSpPr>
          <p:nvPr>
            <p:ph type="title"/>
          </p:nvPr>
        </p:nvSpPr>
        <p:spPr/>
        <p:txBody>
          <a:bodyPr/>
          <a:lstStyle/>
          <a:p>
            <a:r>
              <a:rPr lang="en-GB" dirty="0"/>
              <a:t>Loops</a:t>
            </a:r>
          </a:p>
        </p:txBody>
      </p:sp>
      <p:sp>
        <p:nvSpPr>
          <p:cNvPr id="5" name="Text Placeholder 4">
            <a:extLst>
              <a:ext uri="{FF2B5EF4-FFF2-40B4-BE49-F238E27FC236}">
                <a16:creationId xmlns:a16="http://schemas.microsoft.com/office/drawing/2014/main" id="{61604A98-1C1B-4649-91DE-E30931A042F6}"/>
              </a:ext>
            </a:extLst>
          </p:cNvPr>
          <p:cNvSpPr>
            <a:spLocks noGrp="1"/>
          </p:cNvSpPr>
          <p:nvPr>
            <p:ph type="body" idx="1"/>
          </p:nvPr>
        </p:nvSpPr>
        <p:spPr/>
        <p:txBody>
          <a:bodyPr/>
          <a:lstStyle/>
          <a:p>
            <a:r>
              <a:rPr lang="en-GB" dirty="0"/>
              <a:t>They just Go On and On and ON</a:t>
            </a:r>
          </a:p>
        </p:txBody>
      </p:sp>
    </p:spTree>
    <p:extLst>
      <p:ext uri="{BB962C8B-B14F-4D97-AF65-F5344CB8AC3E}">
        <p14:creationId xmlns:p14="http://schemas.microsoft.com/office/powerpoint/2010/main" val="389276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58BE6-BD4F-4A15-90D3-0D3A05AFD9BE}"/>
              </a:ext>
            </a:extLst>
          </p:cNvPr>
          <p:cNvSpPr>
            <a:spLocks noGrp="1"/>
          </p:cNvSpPr>
          <p:nvPr>
            <p:ph type="title"/>
          </p:nvPr>
        </p:nvSpPr>
        <p:spPr/>
        <p:txBody>
          <a:bodyPr/>
          <a:lstStyle/>
          <a:p>
            <a:r>
              <a:rPr lang="en-GB" dirty="0"/>
              <a:t>Loops</a:t>
            </a:r>
          </a:p>
        </p:txBody>
      </p:sp>
      <p:sp>
        <p:nvSpPr>
          <p:cNvPr id="3" name="Content Placeholder 2">
            <a:extLst>
              <a:ext uri="{FF2B5EF4-FFF2-40B4-BE49-F238E27FC236}">
                <a16:creationId xmlns:a16="http://schemas.microsoft.com/office/drawing/2014/main" id="{748D55C7-894B-43D2-AAF3-947638375BC8}"/>
              </a:ext>
            </a:extLst>
          </p:cNvPr>
          <p:cNvSpPr>
            <a:spLocks noGrp="1"/>
          </p:cNvSpPr>
          <p:nvPr>
            <p:ph idx="1"/>
          </p:nvPr>
        </p:nvSpPr>
        <p:spPr/>
        <p:txBody>
          <a:bodyPr/>
          <a:lstStyle/>
          <a:p>
            <a:r>
              <a:rPr lang="en-GB" dirty="0"/>
              <a:t>Loops can come in a few different forms. Their job is to iterate over the same code multiple times, usually using different values during the operation.</a:t>
            </a:r>
          </a:p>
          <a:p>
            <a:r>
              <a:rPr lang="en-GB" dirty="0"/>
              <a:t>They are commonly used to loop through arrays. </a:t>
            </a:r>
          </a:p>
          <a:p>
            <a:r>
              <a:rPr lang="en-GB" dirty="0"/>
              <a:t>Common Types of loop are:</a:t>
            </a:r>
          </a:p>
          <a:p>
            <a:pPr lvl="1"/>
            <a:r>
              <a:rPr lang="en-GB" dirty="0"/>
              <a:t>For (</a:t>
            </a:r>
            <a:r>
              <a:rPr lang="en-GB" dirty="0" err="1"/>
              <a:t>inc</a:t>
            </a:r>
            <a:r>
              <a:rPr lang="en-GB" dirty="0"/>
              <a:t> Step)</a:t>
            </a:r>
          </a:p>
          <a:p>
            <a:pPr lvl="1"/>
            <a:r>
              <a:rPr lang="en-GB" dirty="0"/>
              <a:t>Foreach</a:t>
            </a:r>
          </a:p>
          <a:p>
            <a:pPr lvl="1"/>
            <a:r>
              <a:rPr lang="en-GB" dirty="0"/>
              <a:t>Do While/Until Loop</a:t>
            </a:r>
          </a:p>
        </p:txBody>
      </p:sp>
    </p:spTree>
    <p:extLst>
      <p:ext uri="{BB962C8B-B14F-4D97-AF65-F5344CB8AC3E}">
        <p14:creationId xmlns:p14="http://schemas.microsoft.com/office/powerpoint/2010/main" val="34798299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C8C51-C5B5-4C13-8556-924955F25FBE}"/>
              </a:ext>
            </a:extLst>
          </p:cNvPr>
          <p:cNvSpPr>
            <a:spLocks noGrp="1"/>
          </p:cNvSpPr>
          <p:nvPr>
            <p:ph type="title"/>
          </p:nvPr>
        </p:nvSpPr>
        <p:spPr/>
        <p:txBody>
          <a:bodyPr/>
          <a:lstStyle/>
          <a:p>
            <a:r>
              <a:rPr lang="en-GB" dirty="0"/>
              <a:t>FOR</a:t>
            </a:r>
          </a:p>
        </p:txBody>
      </p:sp>
      <p:sp>
        <p:nvSpPr>
          <p:cNvPr id="3" name="Content Placeholder 2">
            <a:extLst>
              <a:ext uri="{FF2B5EF4-FFF2-40B4-BE49-F238E27FC236}">
                <a16:creationId xmlns:a16="http://schemas.microsoft.com/office/drawing/2014/main" id="{7C7637A9-CC62-4BE2-BAA9-36B3934AF33F}"/>
              </a:ext>
            </a:extLst>
          </p:cNvPr>
          <p:cNvSpPr>
            <a:spLocks noGrp="1"/>
          </p:cNvSpPr>
          <p:nvPr>
            <p:ph idx="1"/>
          </p:nvPr>
        </p:nvSpPr>
        <p:spPr>
          <a:xfrm>
            <a:off x="1141412" y="1416908"/>
            <a:ext cx="9905999" cy="5183397"/>
          </a:xfrm>
        </p:spPr>
        <p:txBody>
          <a:bodyPr>
            <a:normAutofit fontScale="92500" lnSpcReduction="10000"/>
          </a:bodyPr>
          <a:lstStyle/>
          <a:p>
            <a:r>
              <a:rPr lang="en-GB" dirty="0"/>
              <a:t>For loops allow a specified number of iterations. </a:t>
            </a:r>
          </a:p>
          <a:p>
            <a:pPr marL="0" indent="0">
              <a:buNone/>
            </a:pPr>
            <a:r>
              <a:rPr lang="en-GB" dirty="0">
                <a:latin typeface="Lucida Console" panose="020B0609040504020204" pitchFamily="49" charset="0"/>
              </a:rPr>
              <a:t>For </a:t>
            </a:r>
            <a:r>
              <a:rPr lang="en-GB" dirty="0" err="1">
                <a:latin typeface="Lucida Console" panose="020B0609040504020204" pitchFamily="49" charset="0"/>
              </a:rPr>
              <a:t>i</a:t>
            </a:r>
            <a:r>
              <a:rPr lang="en-GB" dirty="0">
                <a:latin typeface="Lucida Console" panose="020B0609040504020204" pitchFamily="49" charset="0"/>
              </a:rPr>
              <a:t> = 0 to 10</a:t>
            </a:r>
          </a:p>
          <a:p>
            <a:pPr marL="0" indent="0">
              <a:buNone/>
            </a:pPr>
            <a:r>
              <a:rPr lang="en-GB" dirty="0">
                <a:latin typeface="Lucida Console" panose="020B0609040504020204" pitchFamily="49" charset="0"/>
              </a:rPr>
              <a:t>	</a:t>
            </a: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pPr marL="0" indent="0">
              <a:buNone/>
            </a:pPr>
            <a:r>
              <a:rPr lang="en-GB" dirty="0">
                <a:latin typeface="Lucida Console" panose="020B0609040504020204" pitchFamily="49" charset="0"/>
              </a:rPr>
              <a:t>Next</a:t>
            </a:r>
          </a:p>
          <a:p>
            <a:pPr marL="0" indent="0">
              <a:buNone/>
            </a:pPr>
            <a:endParaRPr lang="en-GB" dirty="0">
              <a:latin typeface="+mj-lt"/>
            </a:endParaRPr>
          </a:p>
          <a:p>
            <a:pPr marL="0" indent="0">
              <a:buNone/>
            </a:pPr>
            <a:r>
              <a:rPr lang="en-GB" dirty="0">
                <a:latin typeface="+mj-lt"/>
              </a:rPr>
              <a:t>The step keyword can be used to jump that number in this case</a:t>
            </a:r>
          </a:p>
          <a:p>
            <a:pPr marL="0" indent="0">
              <a:buNone/>
            </a:pPr>
            <a:endParaRPr lang="en-GB" dirty="0">
              <a:latin typeface="Lucida Console" panose="020B0609040504020204" pitchFamily="49" charset="0"/>
            </a:endParaRPr>
          </a:p>
          <a:p>
            <a:pPr marL="0" indent="0">
              <a:buNone/>
            </a:pPr>
            <a:r>
              <a:rPr lang="en-GB" dirty="0">
                <a:latin typeface="Lucida Console" panose="020B0609040504020204" pitchFamily="49" charset="0"/>
              </a:rPr>
              <a:t>For </a:t>
            </a:r>
            <a:r>
              <a:rPr lang="en-GB" dirty="0" err="1">
                <a:latin typeface="Lucida Console" panose="020B0609040504020204" pitchFamily="49" charset="0"/>
              </a:rPr>
              <a:t>i</a:t>
            </a:r>
            <a:r>
              <a:rPr lang="en-GB" dirty="0">
                <a:latin typeface="Lucida Console" panose="020B0609040504020204" pitchFamily="49" charset="0"/>
              </a:rPr>
              <a:t> = 0 to 10 step 2</a:t>
            </a:r>
          </a:p>
          <a:p>
            <a:pPr marL="0" indent="0">
              <a:buNone/>
            </a:pPr>
            <a:r>
              <a:rPr lang="en-GB" dirty="0">
                <a:latin typeface="Lucida Console" panose="020B0609040504020204" pitchFamily="49" charset="0"/>
              </a:rPr>
              <a:t>	</a:t>
            </a: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pPr marL="0" indent="0">
              <a:buNone/>
            </a:pPr>
            <a:r>
              <a:rPr lang="en-GB" dirty="0">
                <a:latin typeface="Lucida Console" panose="020B0609040504020204" pitchFamily="49" charset="0"/>
              </a:rPr>
              <a:t>Next</a:t>
            </a:r>
          </a:p>
        </p:txBody>
      </p:sp>
      <p:sp>
        <p:nvSpPr>
          <p:cNvPr id="4" name="TextBox 3">
            <a:extLst>
              <a:ext uri="{FF2B5EF4-FFF2-40B4-BE49-F238E27FC236}">
                <a16:creationId xmlns:a16="http://schemas.microsoft.com/office/drawing/2014/main" id="{69E229C0-2941-4B33-BE76-087FCE62D8C7}"/>
              </a:ext>
            </a:extLst>
          </p:cNvPr>
          <p:cNvSpPr txBox="1"/>
          <p:nvPr/>
        </p:nvSpPr>
        <p:spPr>
          <a:xfrm>
            <a:off x="7173679" y="2069869"/>
            <a:ext cx="4489077"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latin typeface="Lucida Console" panose="020B0609040504020204" pitchFamily="49" charset="0"/>
              </a:rPr>
              <a:t>Output: 0,1,2,3,4,5,6,7,8,9,10,</a:t>
            </a:r>
          </a:p>
        </p:txBody>
      </p:sp>
      <p:sp>
        <p:nvSpPr>
          <p:cNvPr id="5" name="TextBox 4">
            <a:extLst>
              <a:ext uri="{FF2B5EF4-FFF2-40B4-BE49-F238E27FC236}">
                <a16:creationId xmlns:a16="http://schemas.microsoft.com/office/drawing/2014/main" id="{462F284C-2750-4B48-BA55-40FC55FE203A}"/>
              </a:ext>
            </a:extLst>
          </p:cNvPr>
          <p:cNvSpPr txBox="1"/>
          <p:nvPr/>
        </p:nvSpPr>
        <p:spPr>
          <a:xfrm>
            <a:off x="7173681" y="5241586"/>
            <a:ext cx="4489076"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latin typeface="Lucida Console" panose="020B0609040504020204" pitchFamily="49" charset="0"/>
              </a:rPr>
              <a:t>Output:0,2,4,6,8,10,</a:t>
            </a:r>
          </a:p>
        </p:txBody>
      </p:sp>
    </p:spTree>
    <p:extLst>
      <p:ext uri="{BB962C8B-B14F-4D97-AF65-F5344CB8AC3E}">
        <p14:creationId xmlns:p14="http://schemas.microsoft.com/office/powerpoint/2010/main" val="1280356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1CBD8-2363-400A-9C7F-DDC6CBFBAB46}"/>
              </a:ext>
            </a:extLst>
          </p:cNvPr>
          <p:cNvSpPr>
            <a:spLocks noGrp="1"/>
          </p:cNvSpPr>
          <p:nvPr>
            <p:ph type="title"/>
          </p:nvPr>
        </p:nvSpPr>
        <p:spPr/>
        <p:txBody>
          <a:bodyPr/>
          <a:lstStyle/>
          <a:p>
            <a:r>
              <a:rPr lang="en-GB" dirty="0"/>
              <a:t>For with Arrays</a:t>
            </a:r>
          </a:p>
        </p:txBody>
      </p:sp>
      <p:sp>
        <p:nvSpPr>
          <p:cNvPr id="3" name="Content Placeholder 2">
            <a:extLst>
              <a:ext uri="{FF2B5EF4-FFF2-40B4-BE49-F238E27FC236}">
                <a16:creationId xmlns:a16="http://schemas.microsoft.com/office/drawing/2014/main" id="{3BEBEE36-AD46-4A5A-9D42-9339E203D5BB}"/>
              </a:ext>
            </a:extLst>
          </p:cNvPr>
          <p:cNvSpPr>
            <a:spLocks noGrp="1"/>
          </p:cNvSpPr>
          <p:nvPr>
            <p:ph idx="1"/>
          </p:nvPr>
        </p:nvSpPr>
        <p:spPr/>
        <p:txBody>
          <a:bodyPr>
            <a:normAutofit fontScale="77500" lnSpcReduction="20000"/>
          </a:bodyPr>
          <a:lstStyle/>
          <a:p>
            <a:r>
              <a:rPr lang="en-GB" dirty="0"/>
              <a:t>Arrays can also be traversed with a for loop using the index and the size of the array as the for instantiation values. The </a:t>
            </a:r>
            <a:r>
              <a:rPr lang="en-GB" dirty="0" err="1"/>
              <a:t>Ubound</a:t>
            </a:r>
            <a:r>
              <a:rPr lang="en-GB" dirty="0"/>
              <a:t>() method is used to find the Upper Bound of the array. </a:t>
            </a:r>
          </a:p>
          <a:p>
            <a:endParaRPr lang="en-GB" dirty="0"/>
          </a:p>
          <a:p>
            <a:pPr marL="0" indent="0">
              <a:buNone/>
            </a:pPr>
            <a:r>
              <a:rPr lang="en-GB" dirty="0">
                <a:latin typeface="Lucida Console" panose="020B0609040504020204" pitchFamily="49" charset="0"/>
              </a:rPr>
              <a:t>DIM </a:t>
            </a:r>
            <a:r>
              <a:rPr lang="en-GB" dirty="0" err="1">
                <a:latin typeface="Lucida Console" panose="020B0609040504020204" pitchFamily="49" charset="0"/>
              </a:rPr>
              <a:t>arrDays</a:t>
            </a:r>
            <a:r>
              <a:rPr lang="en-GB" dirty="0">
                <a:latin typeface="Lucida Console" panose="020B0609040504020204" pitchFamily="49" charset="0"/>
              </a:rPr>
              <a:t>(6)</a:t>
            </a:r>
          </a:p>
          <a:p>
            <a:pPr marL="0" indent="0">
              <a:buNone/>
            </a:pPr>
            <a:r>
              <a:rPr lang="en-GB" dirty="0" err="1">
                <a:latin typeface="Lucida Console" panose="020B0609040504020204" pitchFamily="49" charset="0"/>
              </a:rPr>
              <a:t>arrDays</a:t>
            </a:r>
            <a:r>
              <a:rPr lang="en-GB" dirty="0">
                <a:latin typeface="Lucida Console" panose="020B0609040504020204" pitchFamily="49" charset="0"/>
              </a:rPr>
              <a:t>(0) = "Monday"</a:t>
            </a:r>
          </a:p>
          <a:p>
            <a:pPr marL="0" indent="0">
              <a:buNone/>
            </a:pPr>
            <a:r>
              <a:rPr lang="en-GB" dirty="0" err="1">
                <a:latin typeface="Lucida Console" panose="020B0609040504020204" pitchFamily="49" charset="0"/>
              </a:rPr>
              <a:t>arrDays</a:t>
            </a:r>
            <a:r>
              <a:rPr lang="en-GB" dirty="0">
                <a:latin typeface="Lucida Console" panose="020B0609040504020204" pitchFamily="49" charset="0"/>
              </a:rPr>
              <a:t>(1) = "Tuesday"</a:t>
            </a:r>
          </a:p>
          <a:p>
            <a:pPr marL="0" indent="0">
              <a:buNone/>
            </a:pPr>
            <a:r>
              <a:rPr lang="en-GB" dirty="0" err="1">
                <a:latin typeface="Lucida Console" panose="020B0609040504020204" pitchFamily="49" charset="0"/>
              </a:rPr>
              <a:t>arrDays</a:t>
            </a:r>
            <a:r>
              <a:rPr lang="en-GB" dirty="0">
                <a:latin typeface="Lucida Console" panose="020B0609040504020204" pitchFamily="49" charset="0"/>
              </a:rPr>
              <a:t>(2) = "Wednesday"</a:t>
            </a:r>
          </a:p>
          <a:p>
            <a:pPr marL="0" indent="0">
              <a:buNone/>
            </a:pPr>
            <a:r>
              <a:rPr lang="en-GB" dirty="0">
                <a:latin typeface="Lucida Console" panose="020B0609040504020204" pitchFamily="49" charset="0"/>
              </a:rPr>
              <a:t>…</a:t>
            </a:r>
            <a:br>
              <a:rPr lang="en-GB" dirty="0">
                <a:latin typeface="Lucida Console" panose="020B0609040504020204" pitchFamily="49" charset="0"/>
              </a:rPr>
            </a:br>
            <a:r>
              <a:rPr lang="en-GB" i="1" dirty="0">
                <a:latin typeface="Lucida Console" panose="020B0609040504020204" pitchFamily="49" charset="0"/>
              </a:rPr>
              <a:t>For</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 0 </a:t>
            </a:r>
            <a:r>
              <a:rPr lang="en-GB" i="1" dirty="0">
                <a:latin typeface="Lucida Console" panose="020B0609040504020204" pitchFamily="49" charset="0"/>
              </a:rPr>
              <a:t>to</a:t>
            </a:r>
            <a:r>
              <a:rPr lang="en-GB" dirty="0">
                <a:latin typeface="Lucida Console" panose="020B0609040504020204" pitchFamily="49" charset="0"/>
              </a:rPr>
              <a:t> </a:t>
            </a:r>
            <a:r>
              <a:rPr lang="en-GB" dirty="0" err="1">
                <a:latin typeface="Lucida Console" panose="020B0609040504020204" pitchFamily="49" charset="0"/>
              </a:rPr>
              <a:t>UBound</a:t>
            </a:r>
            <a:r>
              <a:rPr lang="en-GB" dirty="0">
                <a:latin typeface="Lucida Console" panose="020B0609040504020204" pitchFamily="49" charset="0"/>
              </a:rPr>
              <a:t>(</a:t>
            </a:r>
            <a:r>
              <a:rPr lang="en-GB" dirty="0" err="1">
                <a:latin typeface="Lucida Console" panose="020B0609040504020204" pitchFamily="49" charset="0"/>
              </a:rPr>
              <a:t>arrDays</a:t>
            </a:r>
            <a:r>
              <a:rPr lang="en-GB" dirty="0">
                <a:latin typeface="Lucida Console" panose="020B0609040504020204" pitchFamily="49" charset="0"/>
              </a:rPr>
              <a:t>)</a:t>
            </a:r>
          </a:p>
          <a:p>
            <a:pPr marL="0" indent="0">
              <a:buNone/>
            </a:pPr>
            <a:r>
              <a:rPr lang="en-GB" dirty="0">
                <a:latin typeface="Lucida Console" panose="020B0609040504020204" pitchFamily="49" charset="0"/>
              </a:rPr>
              <a:t>    </a:t>
            </a: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 = " &amp; </a:t>
            </a:r>
            <a:r>
              <a:rPr lang="en-GB" dirty="0" err="1">
                <a:latin typeface="Lucida Console" panose="020B0609040504020204" pitchFamily="49" charset="0"/>
              </a:rPr>
              <a:t>arrDays</a:t>
            </a:r>
            <a:r>
              <a:rPr lang="en-GB" dirty="0">
                <a:latin typeface="Lucida Console" panose="020B0609040504020204" pitchFamily="49" charset="0"/>
              </a:rPr>
              <a:t>(</a:t>
            </a:r>
            <a:r>
              <a:rPr lang="en-GB" dirty="0" err="1">
                <a:latin typeface="Lucida Console" panose="020B0609040504020204" pitchFamily="49" charset="0"/>
              </a:rPr>
              <a:t>i</a:t>
            </a:r>
            <a:r>
              <a:rPr lang="en-GB" dirty="0">
                <a:latin typeface="Lucida Console" panose="020B0609040504020204" pitchFamily="49" charset="0"/>
              </a:rPr>
              <a:t>) &amp; "&lt;</a:t>
            </a:r>
            <a:r>
              <a:rPr lang="en-GB" dirty="0" err="1">
                <a:latin typeface="Lucida Console" panose="020B0609040504020204" pitchFamily="49" charset="0"/>
              </a:rPr>
              <a:t>br</a:t>
            </a:r>
            <a:r>
              <a:rPr lang="en-GB" dirty="0">
                <a:latin typeface="Lucida Console" panose="020B0609040504020204" pitchFamily="49" charset="0"/>
              </a:rPr>
              <a:t>/&gt;"</a:t>
            </a:r>
          </a:p>
          <a:p>
            <a:pPr marL="0" indent="0">
              <a:buNone/>
            </a:pPr>
            <a:r>
              <a:rPr lang="en-GB" i="1" dirty="0">
                <a:latin typeface="Lucida Console" panose="020B0609040504020204" pitchFamily="49" charset="0"/>
              </a:rPr>
              <a:t>Next</a:t>
            </a:r>
            <a:endParaRPr lang="en-GB" dirty="0">
              <a:latin typeface="Lucida Console" panose="020B0609040504020204" pitchFamily="49" charset="0"/>
            </a:endParaRPr>
          </a:p>
          <a:p>
            <a:endParaRPr lang="en-GB" dirty="0"/>
          </a:p>
        </p:txBody>
      </p:sp>
    </p:spTree>
    <p:extLst>
      <p:ext uri="{BB962C8B-B14F-4D97-AF65-F5344CB8AC3E}">
        <p14:creationId xmlns:p14="http://schemas.microsoft.com/office/powerpoint/2010/main" val="25350820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97C0F-829E-4690-8951-7B52F28C0485}"/>
              </a:ext>
            </a:extLst>
          </p:cNvPr>
          <p:cNvSpPr>
            <a:spLocks noGrp="1"/>
          </p:cNvSpPr>
          <p:nvPr>
            <p:ph type="title"/>
          </p:nvPr>
        </p:nvSpPr>
        <p:spPr/>
        <p:txBody>
          <a:bodyPr/>
          <a:lstStyle/>
          <a:p>
            <a:r>
              <a:rPr lang="en-GB" dirty="0"/>
              <a:t>FOR EACH</a:t>
            </a:r>
          </a:p>
        </p:txBody>
      </p:sp>
      <p:sp>
        <p:nvSpPr>
          <p:cNvPr id="3" name="Content Placeholder 2">
            <a:extLst>
              <a:ext uri="{FF2B5EF4-FFF2-40B4-BE49-F238E27FC236}">
                <a16:creationId xmlns:a16="http://schemas.microsoft.com/office/drawing/2014/main" id="{BD32B879-9222-42DD-8F6E-1EFDE70A316A}"/>
              </a:ext>
            </a:extLst>
          </p:cNvPr>
          <p:cNvSpPr>
            <a:spLocks noGrp="1"/>
          </p:cNvSpPr>
          <p:nvPr>
            <p:ph idx="1"/>
          </p:nvPr>
        </p:nvSpPr>
        <p:spPr>
          <a:xfrm>
            <a:off x="1141412" y="1416908"/>
            <a:ext cx="10454843" cy="5200023"/>
          </a:xfrm>
        </p:spPr>
        <p:txBody>
          <a:bodyPr>
            <a:normAutofit/>
          </a:bodyPr>
          <a:lstStyle/>
          <a:p>
            <a:r>
              <a:rPr lang="en-GB" dirty="0"/>
              <a:t>The for each loop allows for the iteration through a collection such as the dictionary object (Key = Value). </a:t>
            </a:r>
          </a:p>
          <a:p>
            <a:endParaRPr lang="en-GB" dirty="0"/>
          </a:p>
          <a:p>
            <a:pPr marL="0" indent="0">
              <a:buNone/>
            </a:pPr>
            <a:r>
              <a:rPr lang="en-GB" sz="1600" dirty="0">
                <a:latin typeface="Lucida Console" panose="020B0609040504020204" pitchFamily="49" charset="0"/>
              </a:rPr>
              <a:t>DIM </a:t>
            </a:r>
            <a:r>
              <a:rPr lang="en-GB" sz="1600" dirty="0" err="1">
                <a:latin typeface="Lucida Console" panose="020B0609040504020204" pitchFamily="49" charset="0"/>
              </a:rPr>
              <a:t>dictDays</a:t>
            </a:r>
            <a:r>
              <a:rPr lang="en-GB" sz="1600" dirty="0">
                <a:latin typeface="Lucida Console" panose="020B0609040504020204" pitchFamily="49" charset="0"/>
              </a:rPr>
              <a:t> : SET </a:t>
            </a:r>
            <a:r>
              <a:rPr lang="en-GB" sz="1600" dirty="0" err="1">
                <a:latin typeface="Lucida Console" panose="020B0609040504020204" pitchFamily="49" charset="0"/>
              </a:rPr>
              <a:t>dictDays</a:t>
            </a:r>
            <a:r>
              <a:rPr lang="en-GB" sz="1600" dirty="0">
                <a:latin typeface="Lucida Console" panose="020B0609040504020204" pitchFamily="49" charset="0"/>
              </a:rPr>
              <a:t> = </a:t>
            </a:r>
            <a:r>
              <a:rPr lang="en-GB" sz="1600" dirty="0" err="1">
                <a:latin typeface="Lucida Console" panose="020B0609040504020204" pitchFamily="49" charset="0"/>
              </a:rPr>
              <a:t>Server.CreateObject</a:t>
            </a:r>
            <a:r>
              <a:rPr lang="en-GB" sz="1600" dirty="0">
                <a:latin typeface="Lucida Console" panose="020B0609040504020204" pitchFamily="49" charset="0"/>
              </a:rPr>
              <a:t>(“</a:t>
            </a:r>
            <a:r>
              <a:rPr lang="en-GB" sz="1600" dirty="0" err="1">
                <a:latin typeface="Lucida Console" panose="020B0609040504020204" pitchFamily="49" charset="0"/>
              </a:rPr>
              <a:t>Scripting.Dictionary</a:t>
            </a:r>
            <a:r>
              <a:rPr lang="en-GB" sz="1600" dirty="0">
                <a:latin typeface="Lucida Console" panose="020B0609040504020204" pitchFamily="49" charset="0"/>
              </a:rPr>
              <a:t>”)</a:t>
            </a:r>
          </a:p>
          <a:p>
            <a:pPr marL="0" indent="0">
              <a:buNone/>
            </a:pPr>
            <a:r>
              <a:rPr lang="en-GB" sz="1600" dirty="0" err="1">
                <a:latin typeface="Lucida Console" panose="020B0609040504020204" pitchFamily="49" charset="0"/>
              </a:rPr>
              <a:t>dictDays</a:t>
            </a:r>
            <a:r>
              <a:rPr lang="en-GB" sz="1600" dirty="0">
                <a:latin typeface="Lucida Console" panose="020B0609040504020204" pitchFamily="49" charset="0"/>
              </a:rPr>
              <a:t>(“Monday”) = 0</a:t>
            </a:r>
          </a:p>
          <a:p>
            <a:pPr marL="0" indent="0">
              <a:buNone/>
            </a:pPr>
            <a:r>
              <a:rPr lang="en-GB" sz="1600" dirty="0" err="1">
                <a:latin typeface="Lucida Console" panose="020B0609040504020204" pitchFamily="49" charset="0"/>
              </a:rPr>
              <a:t>dictDays</a:t>
            </a:r>
            <a:r>
              <a:rPr lang="en-GB" sz="1600" dirty="0">
                <a:latin typeface="Lucida Console" panose="020B0609040504020204" pitchFamily="49" charset="0"/>
              </a:rPr>
              <a:t>(“Tuesday”) = 1</a:t>
            </a:r>
          </a:p>
          <a:p>
            <a:pPr marL="0" indent="0">
              <a:buNone/>
            </a:pPr>
            <a:r>
              <a:rPr lang="en-GB" sz="1600" dirty="0" err="1">
                <a:latin typeface="Lucida Console" panose="020B0609040504020204" pitchFamily="49" charset="0"/>
              </a:rPr>
              <a:t>dictDays</a:t>
            </a:r>
            <a:r>
              <a:rPr lang="en-GB" sz="1600" dirty="0">
                <a:latin typeface="Lucida Console" panose="020B0609040504020204" pitchFamily="49" charset="0"/>
              </a:rPr>
              <a:t>(“Wednesday”) = 2</a:t>
            </a:r>
          </a:p>
          <a:p>
            <a:pPr marL="0" indent="0">
              <a:buNone/>
            </a:pPr>
            <a:r>
              <a:rPr lang="en-GB" sz="1600" dirty="0">
                <a:latin typeface="Lucida Console" panose="020B0609040504020204" pitchFamily="49" charset="0"/>
              </a:rPr>
              <a:t>… </a:t>
            </a:r>
          </a:p>
          <a:p>
            <a:pPr marL="0" indent="0">
              <a:buNone/>
            </a:pPr>
            <a:endParaRPr lang="en-GB" sz="1600" dirty="0">
              <a:latin typeface="Lucida Console" panose="020B0609040504020204" pitchFamily="49" charset="0"/>
            </a:endParaRPr>
          </a:p>
          <a:p>
            <a:pPr marL="0" indent="0">
              <a:buNone/>
            </a:pPr>
            <a:r>
              <a:rPr lang="en-GB" sz="1600" dirty="0">
                <a:latin typeface="Lucida Console" panose="020B0609040504020204" pitchFamily="49" charset="0"/>
              </a:rPr>
              <a:t>For each </a:t>
            </a:r>
            <a:r>
              <a:rPr lang="en-GB" sz="1600" dirty="0" err="1">
                <a:latin typeface="Lucida Console" panose="020B0609040504020204" pitchFamily="49" charset="0"/>
              </a:rPr>
              <a:t>strDay</a:t>
            </a:r>
            <a:r>
              <a:rPr lang="en-GB" sz="1600" dirty="0">
                <a:latin typeface="Lucida Console" panose="020B0609040504020204" pitchFamily="49" charset="0"/>
              </a:rPr>
              <a:t> in </a:t>
            </a:r>
            <a:r>
              <a:rPr lang="en-GB" sz="1600" dirty="0" err="1">
                <a:latin typeface="Lucida Console" panose="020B0609040504020204" pitchFamily="49" charset="0"/>
              </a:rPr>
              <a:t>dictDays</a:t>
            </a:r>
            <a:endParaRPr lang="en-GB" sz="1600" dirty="0">
              <a:latin typeface="Lucida Console" panose="020B0609040504020204" pitchFamily="49" charset="0"/>
            </a:endParaRPr>
          </a:p>
          <a:p>
            <a:pPr marL="457200" lvl="1" indent="0">
              <a:buNone/>
            </a:pPr>
            <a:r>
              <a:rPr lang="en-GB" sz="1400" dirty="0" err="1">
                <a:latin typeface="Lucida Console" panose="020B0609040504020204" pitchFamily="49" charset="0"/>
              </a:rPr>
              <a:t>response.write</a:t>
            </a:r>
            <a:r>
              <a:rPr lang="en-GB" sz="1400" dirty="0">
                <a:latin typeface="Lucida Console" panose="020B0609040504020204" pitchFamily="49" charset="0"/>
              </a:rPr>
              <a:t> </a:t>
            </a:r>
            <a:r>
              <a:rPr lang="en-GB" sz="1400" dirty="0" err="1">
                <a:latin typeface="Lucida Console" panose="020B0609040504020204" pitchFamily="49" charset="0"/>
              </a:rPr>
              <a:t>strDay</a:t>
            </a:r>
            <a:r>
              <a:rPr lang="en-GB" sz="1400" dirty="0">
                <a:latin typeface="Lucida Console" panose="020B0609040504020204" pitchFamily="49" charset="0"/>
              </a:rPr>
              <a:t> &amp; “ = “ &amp; </a:t>
            </a:r>
            <a:r>
              <a:rPr lang="en-GB" sz="1400" dirty="0" err="1">
                <a:latin typeface="Lucida Console" panose="020B0609040504020204" pitchFamily="49" charset="0"/>
              </a:rPr>
              <a:t>dictDays</a:t>
            </a:r>
            <a:r>
              <a:rPr lang="en-GB" sz="1400" dirty="0">
                <a:latin typeface="Lucida Console" panose="020B0609040504020204" pitchFamily="49" charset="0"/>
              </a:rPr>
              <a:t>(</a:t>
            </a:r>
            <a:r>
              <a:rPr lang="en-GB" sz="1400" dirty="0" err="1">
                <a:latin typeface="Lucida Console" panose="020B0609040504020204" pitchFamily="49" charset="0"/>
              </a:rPr>
              <a:t>strDay</a:t>
            </a:r>
            <a:r>
              <a:rPr lang="en-GB" sz="1400" dirty="0">
                <a:latin typeface="Lucida Console" panose="020B0609040504020204" pitchFamily="49" charset="0"/>
              </a:rPr>
              <a:t>) &amp; “&lt;</a:t>
            </a:r>
            <a:r>
              <a:rPr lang="en-GB" sz="1400" dirty="0" err="1">
                <a:latin typeface="Lucida Console" panose="020B0609040504020204" pitchFamily="49" charset="0"/>
              </a:rPr>
              <a:t>br</a:t>
            </a:r>
            <a:r>
              <a:rPr lang="en-GB" sz="1400" dirty="0">
                <a:latin typeface="Lucida Console" panose="020B0609040504020204" pitchFamily="49" charset="0"/>
              </a:rPr>
              <a:t>/&gt;”</a:t>
            </a:r>
          </a:p>
          <a:p>
            <a:pPr marL="0" indent="0">
              <a:buNone/>
            </a:pPr>
            <a:r>
              <a:rPr lang="en-GB" sz="1600" dirty="0">
                <a:latin typeface="Lucida Console" panose="020B0609040504020204" pitchFamily="49" charset="0"/>
              </a:rPr>
              <a:t>Next</a:t>
            </a:r>
          </a:p>
        </p:txBody>
      </p:sp>
      <p:sp>
        <p:nvSpPr>
          <p:cNvPr id="4" name="TextBox 3">
            <a:extLst>
              <a:ext uri="{FF2B5EF4-FFF2-40B4-BE49-F238E27FC236}">
                <a16:creationId xmlns:a16="http://schemas.microsoft.com/office/drawing/2014/main" id="{6B4853F3-F35F-4C69-98CC-9F5FE6D13CC8}"/>
              </a:ext>
            </a:extLst>
          </p:cNvPr>
          <p:cNvSpPr txBox="1"/>
          <p:nvPr/>
        </p:nvSpPr>
        <p:spPr>
          <a:xfrm>
            <a:off x="8628611" y="4123112"/>
            <a:ext cx="3200400"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latin typeface="Lucida Console" panose="020B0609040504020204" pitchFamily="49" charset="0"/>
              </a:rPr>
              <a:t>OUTPUT: </a:t>
            </a:r>
          </a:p>
          <a:p>
            <a:r>
              <a:rPr lang="en-GB" dirty="0">
                <a:latin typeface="Lucida Console" panose="020B0609040504020204" pitchFamily="49" charset="0"/>
              </a:rPr>
              <a:t>Monday = 0</a:t>
            </a:r>
          </a:p>
          <a:p>
            <a:r>
              <a:rPr lang="en-GB" dirty="0">
                <a:latin typeface="Lucida Console" panose="020B0609040504020204" pitchFamily="49" charset="0"/>
              </a:rPr>
              <a:t>Tuesday = 1</a:t>
            </a:r>
          </a:p>
          <a:p>
            <a:r>
              <a:rPr lang="en-GB" dirty="0">
                <a:latin typeface="Lucida Console" panose="020B0609040504020204" pitchFamily="49" charset="0"/>
              </a:rPr>
              <a:t>Wednesday = 2</a:t>
            </a:r>
          </a:p>
          <a:p>
            <a:r>
              <a:rPr lang="en-GB" dirty="0">
                <a:latin typeface="Lucida Console" panose="020B0609040504020204" pitchFamily="49" charset="0"/>
              </a:rPr>
              <a:t>…</a:t>
            </a:r>
          </a:p>
        </p:txBody>
      </p:sp>
    </p:spTree>
    <p:extLst>
      <p:ext uri="{BB962C8B-B14F-4D97-AF65-F5344CB8AC3E}">
        <p14:creationId xmlns:p14="http://schemas.microsoft.com/office/powerpoint/2010/main" val="28727967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38182-B718-40F6-A549-7D1D04C81443}"/>
              </a:ext>
            </a:extLst>
          </p:cNvPr>
          <p:cNvSpPr>
            <a:spLocks noGrp="1"/>
          </p:cNvSpPr>
          <p:nvPr>
            <p:ph type="title"/>
          </p:nvPr>
        </p:nvSpPr>
        <p:spPr/>
        <p:txBody>
          <a:bodyPr/>
          <a:lstStyle/>
          <a:p>
            <a:r>
              <a:rPr lang="en-GB" dirty="0"/>
              <a:t>DO</a:t>
            </a:r>
          </a:p>
        </p:txBody>
      </p:sp>
      <p:sp>
        <p:nvSpPr>
          <p:cNvPr id="3" name="Content Placeholder 2">
            <a:extLst>
              <a:ext uri="{FF2B5EF4-FFF2-40B4-BE49-F238E27FC236}">
                <a16:creationId xmlns:a16="http://schemas.microsoft.com/office/drawing/2014/main" id="{0744FDF8-19FF-4983-A10B-FB66EADD5E0D}"/>
              </a:ext>
            </a:extLst>
          </p:cNvPr>
          <p:cNvSpPr>
            <a:spLocks noGrp="1"/>
          </p:cNvSpPr>
          <p:nvPr>
            <p:ph idx="1"/>
          </p:nvPr>
        </p:nvSpPr>
        <p:spPr/>
        <p:txBody>
          <a:bodyPr/>
          <a:lstStyle/>
          <a:p>
            <a:r>
              <a:rPr lang="en-GB" dirty="0"/>
              <a:t>Another looping method is the DO loop</a:t>
            </a:r>
          </a:p>
          <a:p>
            <a:r>
              <a:rPr lang="en-GB" dirty="0"/>
              <a:t>Do loops differ from For loops as the length of time for it to execute can be infinite without the correct terminating condition.</a:t>
            </a:r>
          </a:p>
          <a:p>
            <a:r>
              <a:rPr lang="en-GB" dirty="0"/>
              <a:t>Do loops are used when the execution length is unknown when creating the loop</a:t>
            </a:r>
          </a:p>
          <a:p>
            <a:r>
              <a:rPr lang="en-GB" dirty="0"/>
              <a:t>Terminating conditions can vary between WHILE and UNTIL</a:t>
            </a:r>
          </a:p>
          <a:p>
            <a:r>
              <a:rPr lang="en-GB" dirty="0"/>
              <a:t>Boolean Login can also be used with While and Until</a:t>
            </a:r>
          </a:p>
        </p:txBody>
      </p:sp>
    </p:spTree>
    <p:extLst>
      <p:ext uri="{BB962C8B-B14F-4D97-AF65-F5344CB8AC3E}">
        <p14:creationId xmlns:p14="http://schemas.microsoft.com/office/powerpoint/2010/main" val="424321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B52F2-EB72-4130-BF4A-98C53EAE79FD}"/>
              </a:ext>
            </a:extLst>
          </p:cNvPr>
          <p:cNvSpPr>
            <a:spLocks noGrp="1"/>
          </p:cNvSpPr>
          <p:nvPr>
            <p:ph type="title"/>
          </p:nvPr>
        </p:nvSpPr>
        <p:spPr/>
        <p:txBody>
          <a:bodyPr/>
          <a:lstStyle/>
          <a:p>
            <a:r>
              <a:rPr lang="en-GB" dirty="0"/>
              <a:t>DO WHILE</a:t>
            </a:r>
          </a:p>
        </p:txBody>
      </p:sp>
      <p:sp>
        <p:nvSpPr>
          <p:cNvPr id="3" name="Content Placeholder 2">
            <a:extLst>
              <a:ext uri="{FF2B5EF4-FFF2-40B4-BE49-F238E27FC236}">
                <a16:creationId xmlns:a16="http://schemas.microsoft.com/office/drawing/2014/main" id="{0B12648D-F0D1-4FEA-8D35-7B5F659BA227}"/>
              </a:ext>
            </a:extLst>
          </p:cNvPr>
          <p:cNvSpPr>
            <a:spLocks noGrp="1"/>
          </p:cNvSpPr>
          <p:nvPr>
            <p:ph idx="1"/>
          </p:nvPr>
        </p:nvSpPr>
        <p:spPr/>
        <p:txBody>
          <a:bodyPr/>
          <a:lstStyle/>
          <a:p>
            <a:r>
              <a:rPr lang="en-GB" dirty="0"/>
              <a:t>The DO WHILE loop will continue to execute whilst the condition is true.</a:t>
            </a:r>
          </a:p>
          <a:p>
            <a:pPr marL="0" indent="0">
              <a:buNone/>
            </a:pPr>
            <a:r>
              <a:rPr lang="en-GB" dirty="0">
                <a:latin typeface="Lucida Console" panose="020B0609040504020204" pitchFamily="49" charset="0"/>
              </a:rPr>
              <a:t>DO WHILE </a:t>
            </a:r>
            <a:r>
              <a:rPr lang="en-GB" dirty="0" err="1">
                <a:latin typeface="Lucida Console" panose="020B0609040504020204" pitchFamily="49" charset="0"/>
              </a:rPr>
              <a:t>i</a:t>
            </a:r>
            <a:r>
              <a:rPr lang="en-GB" dirty="0">
                <a:latin typeface="Lucida Console" panose="020B0609040504020204" pitchFamily="49" charset="0"/>
              </a:rPr>
              <a:t> &lt; 10</a:t>
            </a:r>
          </a:p>
          <a:p>
            <a:pPr marL="457200" lvl="1" indent="0">
              <a:buNone/>
            </a:pP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pPr marL="457200" lvl="1" indent="0">
              <a:buNone/>
            </a:pPr>
            <a:r>
              <a:rPr lang="en-GB" dirty="0" err="1">
                <a:latin typeface="Lucida Console" panose="020B0609040504020204" pitchFamily="49" charset="0"/>
              </a:rPr>
              <a:t>i</a:t>
            </a:r>
            <a:r>
              <a:rPr lang="en-GB" dirty="0">
                <a:latin typeface="Lucida Console" panose="020B0609040504020204" pitchFamily="49" charset="0"/>
              </a:rPr>
              <a:t> = </a:t>
            </a:r>
            <a:r>
              <a:rPr lang="en-GB" dirty="0" err="1">
                <a:latin typeface="Lucida Console" panose="020B0609040504020204" pitchFamily="49" charset="0"/>
              </a:rPr>
              <a:t>i</a:t>
            </a:r>
            <a:r>
              <a:rPr lang="en-GB" dirty="0">
                <a:latin typeface="Lucida Console" panose="020B0609040504020204" pitchFamily="49" charset="0"/>
              </a:rPr>
              <a:t> + 1</a:t>
            </a:r>
          </a:p>
          <a:p>
            <a:pPr marL="0" indent="0">
              <a:buNone/>
            </a:pPr>
            <a:r>
              <a:rPr lang="en-GB" dirty="0">
                <a:latin typeface="Lucida Console" panose="020B0609040504020204" pitchFamily="49" charset="0"/>
              </a:rPr>
              <a:t>LOOP</a:t>
            </a:r>
          </a:p>
        </p:txBody>
      </p:sp>
    </p:spTree>
    <p:extLst>
      <p:ext uri="{BB962C8B-B14F-4D97-AF65-F5344CB8AC3E}">
        <p14:creationId xmlns:p14="http://schemas.microsoft.com/office/powerpoint/2010/main" val="3718426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9DDD6-44E2-46E9-8FE7-89B67D71C27F}"/>
              </a:ext>
            </a:extLst>
          </p:cNvPr>
          <p:cNvSpPr>
            <a:spLocks noGrp="1"/>
          </p:cNvSpPr>
          <p:nvPr>
            <p:ph type="title"/>
          </p:nvPr>
        </p:nvSpPr>
        <p:spPr/>
        <p:txBody>
          <a:bodyPr/>
          <a:lstStyle/>
          <a:p>
            <a:r>
              <a:rPr lang="en-GB" dirty="0"/>
              <a:t>Do UNTIL</a:t>
            </a:r>
          </a:p>
        </p:txBody>
      </p:sp>
      <p:sp>
        <p:nvSpPr>
          <p:cNvPr id="3" name="Content Placeholder 2">
            <a:extLst>
              <a:ext uri="{FF2B5EF4-FFF2-40B4-BE49-F238E27FC236}">
                <a16:creationId xmlns:a16="http://schemas.microsoft.com/office/drawing/2014/main" id="{4C34BB1E-DA16-4EFC-87AD-D53E8D96739D}"/>
              </a:ext>
            </a:extLst>
          </p:cNvPr>
          <p:cNvSpPr>
            <a:spLocks noGrp="1"/>
          </p:cNvSpPr>
          <p:nvPr>
            <p:ph idx="1"/>
          </p:nvPr>
        </p:nvSpPr>
        <p:spPr/>
        <p:txBody>
          <a:bodyPr/>
          <a:lstStyle/>
          <a:p>
            <a:r>
              <a:rPr lang="en-GB" dirty="0"/>
              <a:t>The UNTIL clause will execute until the condition becomes true</a:t>
            </a:r>
          </a:p>
          <a:p>
            <a:pPr marL="0" indent="0">
              <a:buNone/>
            </a:pPr>
            <a:r>
              <a:rPr lang="en-GB" dirty="0">
                <a:latin typeface="Lucida Console" panose="020B0609040504020204" pitchFamily="49" charset="0"/>
              </a:rPr>
              <a:t>DO UNTIL </a:t>
            </a:r>
            <a:r>
              <a:rPr lang="en-GB" dirty="0" err="1">
                <a:latin typeface="Lucida Console" panose="020B0609040504020204" pitchFamily="49" charset="0"/>
              </a:rPr>
              <a:t>i</a:t>
            </a:r>
            <a:r>
              <a:rPr lang="en-GB" dirty="0">
                <a:latin typeface="Lucida Console" panose="020B0609040504020204" pitchFamily="49" charset="0"/>
              </a:rPr>
              <a:t> = 10</a:t>
            </a:r>
          </a:p>
          <a:p>
            <a:pPr marL="457200" lvl="1" indent="0">
              <a:buNone/>
            </a:pP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pPr marL="457200" lvl="1" indent="0">
              <a:buNone/>
            </a:pPr>
            <a:r>
              <a:rPr lang="en-GB" dirty="0" err="1">
                <a:latin typeface="Lucida Console" panose="020B0609040504020204" pitchFamily="49" charset="0"/>
              </a:rPr>
              <a:t>i</a:t>
            </a:r>
            <a:r>
              <a:rPr lang="en-GB" dirty="0">
                <a:latin typeface="Lucida Console" panose="020B0609040504020204" pitchFamily="49" charset="0"/>
              </a:rPr>
              <a:t> = </a:t>
            </a:r>
            <a:r>
              <a:rPr lang="en-GB" dirty="0" err="1">
                <a:latin typeface="Lucida Console" panose="020B0609040504020204" pitchFamily="49" charset="0"/>
              </a:rPr>
              <a:t>i</a:t>
            </a:r>
            <a:r>
              <a:rPr lang="en-GB" dirty="0">
                <a:latin typeface="Lucida Console" panose="020B0609040504020204" pitchFamily="49" charset="0"/>
              </a:rPr>
              <a:t> + 1</a:t>
            </a:r>
          </a:p>
          <a:p>
            <a:pPr marL="0" indent="0">
              <a:buNone/>
            </a:pPr>
            <a:r>
              <a:rPr lang="en-GB" dirty="0">
                <a:latin typeface="Lucida Console" panose="020B0609040504020204" pitchFamily="49" charset="0"/>
              </a:rPr>
              <a:t>LOOP</a:t>
            </a:r>
          </a:p>
          <a:p>
            <a:endParaRPr lang="en-GB" dirty="0"/>
          </a:p>
        </p:txBody>
      </p:sp>
    </p:spTree>
    <p:extLst>
      <p:ext uri="{BB962C8B-B14F-4D97-AF65-F5344CB8AC3E}">
        <p14:creationId xmlns:p14="http://schemas.microsoft.com/office/powerpoint/2010/main" val="2505531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6B402-F031-4D85-A058-1B608C043343}"/>
              </a:ext>
            </a:extLst>
          </p:cNvPr>
          <p:cNvSpPr>
            <a:spLocks noGrp="1"/>
          </p:cNvSpPr>
          <p:nvPr>
            <p:ph type="title"/>
          </p:nvPr>
        </p:nvSpPr>
        <p:spPr/>
        <p:txBody>
          <a:bodyPr/>
          <a:lstStyle/>
          <a:p>
            <a:r>
              <a:rPr lang="en-GB" dirty="0"/>
              <a:t>WHILE and UNTIL Position</a:t>
            </a:r>
          </a:p>
        </p:txBody>
      </p:sp>
      <p:sp>
        <p:nvSpPr>
          <p:cNvPr id="3" name="Content Placeholder 2">
            <a:extLst>
              <a:ext uri="{FF2B5EF4-FFF2-40B4-BE49-F238E27FC236}">
                <a16:creationId xmlns:a16="http://schemas.microsoft.com/office/drawing/2014/main" id="{F3E841DD-6703-4E77-9440-03D00D599C90}"/>
              </a:ext>
            </a:extLst>
          </p:cNvPr>
          <p:cNvSpPr>
            <a:spLocks noGrp="1"/>
          </p:cNvSpPr>
          <p:nvPr>
            <p:ph idx="1"/>
          </p:nvPr>
        </p:nvSpPr>
        <p:spPr>
          <a:xfrm>
            <a:off x="1141412" y="1416908"/>
            <a:ext cx="9905999" cy="1517485"/>
          </a:xfrm>
        </p:spPr>
        <p:txBody>
          <a:bodyPr/>
          <a:lstStyle/>
          <a:p>
            <a:r>
              <a:rPr lang="en-GB" dirty="0"/>
              <a:t>The While and Until clauses can come before or after the loop declaration. If the loop is before the condition is checked first, whereas after the loop will execute once before the condition is checked</a:t>
            </a:r>
          </a:p>
        </p:txBody>
      </p:sp>
      <p:sp>
        <p:nvSpPr>
          <p:cNvPr id="4" name="TextBox 3">
            <a:extLst>
              <a:ext uri="{FF2B5EF4-FFF2-40B4-BE49-F238E27FC236}">
                <a16:creationId xmlns:a16="http://schemas.microsoft.com/office/drawing/2014/main" id="{F187AA27-2643-4540-9B71-007927DCB383}"/>
              </a:ext>
            </a:extLst>
          </p:cNvPr>
          <p:cNvSpPr txBox="1"/>
          <p:nvPr/>
        </p:nvSpPr>
        <p:spPr>
          <a:xfrm>
            <a:off x="1138237" y="3670141"/>
            <a:ext cx="4954587" cy="2308324"/>
          </a:xfrm>
          <a:prstGeom prst="rect">
            <a:avLst/>
          </a:prstGeom>
          <a:noFill/>
        </p:spPr>
        <p:txBody>
          <a:bodyPr wrap="square" rtlCol="0">
            <a:spAutoFit/>
          </a:bodyPr>
          <a:lstStyle/>
          <a:p>
            <a:r>
              <a:rPr lang="en-GB" dirty="0">
                <a:latin typeface="Lucida Console" panose="020B0609040504020204" pitchFamily="49" charset="0"/>
              </a:rPr>
              <a:t>i = 1</a:t>
            </a:r>
          </a:p>
          <a:p>
            <a:endParaRPr lang="en-GB" dirty="0">
              <a:latin typeface="Lucida Console" panose="020B0609040504020204" pitchFamily="49" charset="0"/>
            </a:endParaRPr>
          </a:p>
          <a:p>
            <a:r>
              <a:rPr lang="en-GB" dirty="0">
                <a:latin typeface="Lucida Console" panose="020B0609040504020204" pitchFamily="49" charset="0"/>
              </a:rPr>
              <a:t>DO WHILE </a:t>
            </a:r>
            <a:r>
              <a:rPr lang="en-GB" dirty="0" err="1">
                <a:latin typeface="Lucida Console" panose="020B0609040504020204" pitchFamily="49" charset="0"/>
              </a:rPr>
              <a:t>i</a:t>
            </a:r>
            <a:r>
              <a:rPr lang="en-GB" dirty="0">
                <a:latin typeface="Lucida Console" panose="020B0609040504020204" pitchFamily="49" charset="0"/>
              </a:rPr>
              <a:t> &lt; 1</a:t>
            </a:r>
          </a:p>
          <a:p>
            <a:r>
              <a:rPr lang="en-GB" dirty="0">
                <a:latin typeface="Lucida Console" panose="020B0609040504020204" pitchFamily="49" charset="0"/>
              </a:rPr>
              <a:t>	</a:t>
            </a: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 i + 1</a:t>
            </a:r>
          </a:p>
          <a:p>
            <a:r>
              <a:rPr lang="en-GB" dirty="0">
                <a:latin typeface="Lucida Console" panose="020B0609040504020204" pitchFamily="49" charset="0"/>
              </a:rPr>
              <a:t>LOOP</a:t>
            </a:r>
          </a:p>
          <a:p>
            <a:endParaRPr lang="en-GB" dirty="0">
              <a:latin typeface="Lucida Console" panose="020B0609040504020204" pitchFamily="49" charset="0"/>
            </a:endParaRPr>
          </a:p>
          <a:p>
            <a:r>
              <a:rPr lang="en-GB" dirty="0">
                <a:latin typeface="Lucida Console" panose="020B0609040504020204" pitchFamily="49" charset="0"/>
              </a:rPr>
              <a:t>This will not output anything</a:t>
            </a:r>
          </a:p>
        </p:txBody>
      </p:sp>
      <p:sp>
        <p:nvSpPr>
          <p:cNvPr id="5" name="TextBox 4">
            <a:extLst>
              <a:ext uri="{FF2B5EF4-FFF2-40B4-BE49-F238E27FC236}">
                <a16:creationId xmlns:a16="http://schemas.microsoft.com/office/drawing/2014/main" id="{762CD4FD-56B3-4E00-895B-4A567673D071}"/>
              </a:ext>
            </a:extLst>
          </p:cNvPr>
          <p:cNvSpPr txBox="1"/>
          <p:nvPr/>
        </p:nvSpPr>
        <p:spPr>
          <a:xfrm>
            <a:off x="6099178" y="3670141"/>
            <a:ext cx="4954587" cy="3139321"/>
          </a:xfrm>
          <a:prstGeom prst="rect">
            <a:avLst/>
          </a:prstGeom>
          <a:noFill/>
        </p:spPr>
        <p:txBody>
          <a:bodyPr wrap="square" rtlCol="0">
            <a:spAutoFit/>
          </a:bodyPr>
          <a:lstStyle/>
          <a:p>
            <a:r>
              <a:rPr lang="en-GB" dirty="0" err="1">
                <a:latin typeface="Lucida Console" panose="020B0609040504020204" pitchFamily="49" charset="0"/>
              </a:rPr>
              <a:t>i</a:t>
            </a:r>
            <a:r>
              <a:rPr lang="en-GB" dirty="0">
                <a:latin typeface="Lucida Console" panose="020B0609040504020204" pitchFamily="49" charset="0"/>
              </a:rPr>
              <a:t> = 1</a:t>
            </a:r>
          </a:p>
          <a:p>
            <a:endParaRPr lang="en-GB" dirty="0">
              <a:latin typeface="Lucida Console" panose="020B0609040504020204" pitchFamily="49" charset="0"/>
            </a:endParaRPr>
          </a:p>
          <a:p>
            <a:r>
              <a:rPr lang="en-GB" dirty="0">
                <a:latin typeface="Lucida Console" panose="020B0609040504020204" pitchFamily="49" charset="0"/>
              </a:rPr>
              <a:t>DO 	</a:t>
            </a:r>
          </a:p>
          <a:p>
            <a:r>
              <a:rPr lang="en-GB" dirty="0">
                <a:latin typeface="Lucida Console" panose="020B0609040504020204" pitchFamily="49" charset="0"/>
              </a:rPr>
              <a:t>	</a:t>
            </a: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 </a:t>
            </a:r>
            <a:r>
              <a:rPr lang="en-GB" dirty="0" err="1">
                <a:latin typeface="Lucida Console" panose="020B0609040504020204" pitchFamily="49" charset="0"/>
              </a:rPr>
              <a:t>i</a:t>
            </a:r>
            <a:r>
              <a:rPr lang="en-GB" dirty="0">
                <a:latin typeface="Lucida Console" panose="020B0609040504020204" pitchFamily="49" charset="0"/>
              </a:rPr>
              <a:t> + 1</a:t>
            </a:r>
          </a:p>
          <a:p>
            <a:r>
              <a:rPr lang="en-GB" dirty="0">
                <a:latin typeface="Lucida Console" panose="020B0609040504020204" pitchFamily="49" charset="0"/>
              </a:rPr>
              <a:t>LOOP WHILE </a:t>
            </a:r>
            <a:r>
              <a:rPr lang="en-GB" dirty="0" err="1">
                <a:latin typeface="Lucida Console" panose="020B0609040504020204" pitchFamily="49" charset="0"/>
              </a:rPr>
              <a:t>i</a:t>
            </a:r>
            <a:r>
              <a:rPr lang="en-GB" dirty="0">
                <a:latin typeface="Lucida Console" panose="020B0609040504020204" pitchFamily="49" charset="0"/>
              </a:rPr>
              <a:t> &lt; 1</a:t>
            </a:r>
          </a:p>
          <a:p>
            <a:endParaRPr lang="en-GB" dirty="0">
              <a:latin typeface="Lucida Console" panose="020B0609040504020204" pitchFamily="49" charset="0"/>
            </a:endParaRPr>
          </a:p>
          <a:p>
            <a:r>
              <a:rPr lang="en-GB" dirty="0">
                <a:latin typeface="Lucida Console" panose="020B0609040504020204" pitchFamily="49" charset="0"/>
              </a:rPr>
              <a:t>This will output 1, because the loop is executed once before the condition is checked</a:t>
            </a:r>
          </a:p>
          <a:p>
            <a:endParaRPr lang="en-GB" dirty="0">
              <a:latin typeface="Lucida Console" panose="020B0609040504020204" pitchFamily="49" charset="0"/>
            </a:endParaRPr>
          </a:p>
        </p:txBody>
      </p:sp>
    </p:spTree>
    <p:extLst>
      <p:ext uri="{BB962C8B-B14F-4D97-AF65-F5344CB8AC3E}">
        <p14:creationId xmlns:p14="http://schemas.microsoft.com/office/powerpoint/2010/main" val="26218792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3E836-F9AD-4599-9EDA-9FA65FA017C8}"/>
              </a:ext>
            </a:extLst>
          </p:cNvPr>
          <p:cNvSpPr>
            <a:spLocks noGrp="1"/>
          </p:cNvSpPr>
          <p:nvPr>
            <p:ph type="title"/>
          </p:nvPr>
        </p:nvSpPr>
        <p:spPr/>
        <p:txBody>
          <a:bodyPr/>
          <a:lstStyle/>
          <a:p>
            <a:r>
              <a:rPr lang="en-GB" dirty="0"/>
              <a:t>What’s WRONG HERE?</a:t>
            </a:r>
          </a:p>
        </p:txBody>
      </p:sp>
      <p:sp>
        <p:nvSpPr>
          <p:cNvPr id="3" name="Content Placeholder 2">
            <a:extLst>
              <a:ext uri="{FF2B5EF4-FFF2-40B4-BE49-F238E27FC236}">
                <a16:creationId xmlns:a16="http://schemas.microsoft.com/office/drawing/2014/main" id="{5D09AF8E-67F4-4537-BDD4-CC5B84E06B48}"/>
              </a:ext>
            </a:extLst>
          </p:cNvPr>
          <p:cNvSpPr>
            <a:spLocks noGrp="1"/>
          </p:cNvSpPr>
          <p:nvPr>
            <p:ph idx="1"/>
          </p:nvPr>
        </p:nvSpPr>
        <p:spPr>
          <a:xfrm>
            <a:off x="1141412" y="1416908"/>
            <a:ext cx="9905999" cy="5125208"/>
          </a:xfrm>
        </p:spPr>
        <p:txBody>
          <a:bodyPr>
            <a:normAutofit fontScale="92500" lnSpcReduction="10000"/>
          </a:bodyPr>
          <a:lstStyle/>
          <a:p>
            <a:pPr marL="0" indent="0">
              <a:buNone/>
            </a:pPr>
            <a:r>
              <a:rPr lang="en-GB" dirty="0" err="1">
                <a:latin typeface="Lucida Console" panose="020B0609040504020204" pitchFamily="49" charset="0"/>
              </a:rPr>
              <a:t>i</a:t>
            </a:r>
            <a:r>
              <a:rPr lang="en-GB" dirty="0">
                <a:latin typeface="Lucida Console" panose="020B0609040504020204" pitchFamily="49" charset="0"/>
              </a:rPr>
              <a:t> = 1</a:t>
            </a:r>
          </a:p>
          <a:p>
            <a:pPr marL="0" indent="0">
              <a:buNone/>
            </a:pPr>
            <a:r>
              <a:rPr lang="en-GB" dirty="0">
                <a:latin typeface="Lucida Console" panose="020B0609040504020204" pitchFamily="49" charset="0"/>
              </a:rPr>
              <a:t>DO WHILE </a:t>
            </a:r>
            <a:r>
              <a:rPr lang="en-GB" dirty="0" err="1">
                <a:latin typeface="Lucida Console" panose="020B0609040504020204" pitchFamily="49" charset="0"/>
              </a:rPr>
              <a:t>i</a:t>
            </a:r>
            <a:r>
              <a:rPr lang="en-GB" dirty="0">
                <a:latin typeface="Lucida Console" panose="020B0609040504020204" pitchFamily="49" charset="0"/>
              </a:rPr>
              <a:t> &lt; 10</a:t>
            </a:r>
          </a:p>
          <a:p>
            <a:pPr marL="457200" lvl="1" indent="0">
              <a:buNone/>
            </a:pPr>
            <a:r>
              <a:rPr lang="en-GB" dirty="0" err="1">
                <a:latin typeface="Lucida Console" panose="020B0609040504020204" pitchFamily="49" charset="0"/>
              </a:rPr>
              <a:t>Response.write</a:t>
            </a:r>
            <a:r>
              <a:rPr lang="en-GB" dirty="0">
                <a:latin typeface="Lucida Console" panose="020B0609040504020204" pitchFamily="49" charset="0"/>
              </a:rPr>
              <a:t> </a:t>
            </a:r>
            <a:r>
              <a:rPr lang="en-GB" dirty="0" err="1">
                <a:latin typeface="Lucida Console" panose="020B0609040504020204" pitchFamily="49" charset="0"/>
              </a:rPr>
              <a:t>i</a:t>
            </a:r>
            <a:r>
              <a:rPr lang="en-GB" dirty="0">
                <a:latin typeface="Lucida Console" panose="020B0609040504020204" pitchFamily="49" charset="0"/>
              </a:rPr>
              <a:t> &amp; “=“</a:t>
            </a:r>
          </a:p>
          <a:p>
            <a:pPr marL="0" indent="0">
              <a:buNone/>
            </a:pPr>
            <a:r>
              <a:rPr lang="en-GB" dirty="0">
                <a:latin typeface="Lucida Console" panose="020B0609040504020204" pitchFamily="49" charset="0"/>
              </a:rPr>
              <a:t>LOOP</a:t>
            </a:r>
          </a:p>
          <a:p>
            <a:pPr marL="0" indent="0">
              <a:buNone/>
            </a:pPr>
            <a:endParaRPr lang="en-GB" dirty="0">
              <a:latin typeface="Lucida Console" panose="020B0609040504020204" pitchFamily="49" charset="0"/>
            </a:endParaRPr>
          </a:p>
          <a:p>
            <a:pPr marL="0" indent="0">
              <a:buNone/>
            </a:pPr>
            <a:r>
              <a:rPr lang="en-GB" dirty="0"/>
              <a:t>This loop is missing the incrementation inside the loop. </a:t>
            </a:r>
            <a:r>
              <a:rPr lang="en-GB" dirty="0" err="1"/>
              <a:t>i</a:t>
            </a:r>
            <a:r>
              <a:rPr lang="en-GB" dirty="0"/>
              <a:t> can never increase and will always be 1.</a:t>
            </a:r>
          </a:p>
          <a:p>
            <a:pPr marL="0" indent="0" algn="ctr">
              <a:buNone/>
            </a:pPr>
            <a:r>
              <a:rPr lang="en-GB" sz="3500" b="1" dirty="0"/>
              <a:t>WARNING – BE VERY CAREFUL WITH DO LOOPS, YOU CAN CAUSE AN INFITITE LOOP WHICH WILL CAUSE THE SITE TO NOT RESPOND</a:t>
            </a:r>
          </a:p>
          <a:p>
            <a:pPr marL="0" indent="0">
              <a:buNone/>
            </a:pPr>
            <a:endParaRPr lang="en-GB" dirty="0">
              <a:latin typeface="Lucida Console" panose="020B0609040504020204" pitchFamily="49" charset="0"/>
            </a:endParaRPr>
          </a:p>
        </p:txBody>
      </p:sp>
    </p:spTree>
    <p:extLst>
      <p:ext uri="{BB962C8B-B14F-4D97-AF65-F5344CB8AC3E}">
        <p14:creationId xmlns:p14="http://schemas.microsoft.com/office/powerpoint/2010/main" val="378084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D88E8-8F51-4828-8445-70667BDBA2BE}"/>
              </a:ext>
            </a:extLst>
          </p:cNvPr>
          <p:cNvSpPr>
            <a:spLocks noGrp="1"/>
          </p:cNvSpPr>
          <p:nvPr>
            <p:ph type="title"/>
          </p:nvPr>
        </p:nvSpPr>
        <p:spPr/>
        <p:txBody>
          <a:bodyPr/>
          <a:lstStyle/>
          <a:p>
            <a:r>
              <a:rPr lang="en-GB" dirty="0"/>
              <a:t>EXITING LOOPS EARLY</a:t>
            </a:r>
          </a:p>
        </p:txBody>
      </p:sp>
      <p:sp>
        <p:nvSpPr>
          <p:cNvPr id="3" name="Content Placeholder 2">
            <a:extLst>
              <a:ext uri="{FF2B5EF4-FFF2-40B4-BE49-F238E27FC236}">
                <a16:creationId xmlns:a16="http://schemas.microsoft.com/office/drawing/2014/main" id="{D45634D5-7F85-4378-9877-4587D7918B29}"/>
              </a:ext>
            </a:extLst>
          </p:cNvPr>
          <p:cNvSpPr>
            <a:spLocks noGrp="1"/>
          </p:cNvSpPr>
          <p:nvPr>
            <p:ph idx="1"/>
          </p:nvPr>
        </p:nvSpPr>
        <p:spPr/>
        <p:txBody>
          <a:bodyPr/>
          <a:lstStyle/>
          <a:p>
            <a:r>
              <a:rPr lang="en-GB" dirty="0"/>
              <a:t>Sometimes it is necessary to exit a loop earlier than the conditions set require it to. For example, if an error or desired outcome occurs in the middle of the loop.</a:t>
            </a:r>
          </a:p>
          <a:p>
            <a:r>
              <a:rPr lang="en-GB" dirty="0"/>
              <a:t>Loops can be exited using the EXIT keyword, along with the loop type.</a:t>
            </a:r>
          </a:p>
          <a:p>
            <a:r>
              <a:rPr lang="en-GB" dirty="0"/>
              <a:t>EXIT FOR</a:t>
            </a:r>
          </a:p>
          <a:p>
            <a:r>
              <a:rPr lang="en-GB" dirty="0"/>
              <a:t>EXIT DO</a:t>
            </a:r>
          </a:p>
        </p:txBody>
      </p:sp>
    </p:spTree>
    <p:extLst>
      <p:ext uri="{BB962C8B-B14F-4D97-AF65-F5344CB8AC3E}">
        <p14:creationId xmlns:p14="http://schemas.microsoft.com/office/powerpoint/2010/main" val="42939255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173CE-24BC-4B0B-8188-0BB886889305}"/>
              </a:ext>
            </a:extLst>
          </p:cNvPr>
          <p:cNvSpPr>
            <a:spLocks noGrp="1"/>
          </p:cNvSpPr>
          <p:nvPr>
            <p:ph type="title"/>
          </p:nvPr>
        </p:nvSpPr>
        <p:spPr/>
        <p:txBody>
          <a:bodyPr/>
          <a:lstStyle/>
          <a:p>
            <a:r>
              <a:rPr lang="en-GB" dirty="0"/>
              <a:t>Exiting LOOPS EARLY</a:t>
            </a:r>
          </a:p>
        </p:txBody>
      </p:sp>
      <p:sp>
        <p:nvSpPr>
          <p:cNvPr id="3" name="Content Placeholder 2">
            <a:extLst>
              <a:ext uri="{FF2B5EF4-FFF2-40B4-BE49-F238E27FC236}">
                <a16:creationId xmlns:a16="http://schemas.microsoft.com/office/drawing/2014/main" id="{0C34A235-65D4-4992-93D4-1130316DAC74}"/>
              </a:ext>
            </a:extLst>
          </p:cNvPr>
          <p:cNvSpPr>
            <a:spLocks noGrp="1"/>
          </p:cNvSpPr>
          <p:nvPr>
            <p:ph idx="1"/>
          </p:nvPr>
        </p:nvSpPr>
        <p:spPr/>
        <p:txBody>
          <a:bodyPr>
            <a:normAutofit fontScale="92500" lnSpcReduction="20000"/>
          </a:bodyPr>
          <a:lstStyle/>
          <a:p>
            <a:pPr marL="0" indent="0">
              <a:buNone/>
            </a:pPr>
            <a:r>
              <a:rPr lang="en-GB" sz="1800" dirty="0">
                <a:latin typeface="Lucida Console" panose="020B0609040504020204" pitchFamily="49" charset="0"/>
              </a:rPr>
              <a:t>FOR I = 0 to 20</a:t>
            </a:r>
          </a:p>
          <a:p>
            <a:pPr marL="457200" lvl="1" indent="0">
              <a:buNone/>
            </a:pPr>
            <a:r>
              <a:rPr lang="en-GB" sz="1800" dirty="0">
                <a:latin typeface="Lucida Console" panose="020B0609040504020204" pitchFamily="49" charset="0"/>
              </a:rPr>
              <a:t>IF I = 10 Then</a:t>
            </a:r>
          </a:p>
          <a:p>
            <a:pPr marL="914400" lvl="2" indent="0">
              <a:buNone/>
            </a:pPr>
            <a:r>
              <a:rPr lang="en-GB" dirty="0">
                <a:latin typeface="Lucida Console" panose="020B0609040504020204" pitchFamily="49" charset="0"/>
              </a:rPr>
              <a:t>EXIT FOR</a:t>
            </a:r>
          </a:p>
          <a:p>
            <a:pPr marL="457200" lvl="1" indent="0">
              <a:buNone/>
            </a:pPr>
            <a:r>
              <a:rPr lang="en-GB" sz="1800" dirty="0">
                <a:latin typeface="Lucida Console" panose="020B0609040504020204" pitchFamily="49" charset="0"/>
              </a:rPr>
              <a:t>END IF</a:t>
            </a:r>
          </a:p>
          <a:p>
            <a:pPr marL="0" indent="0">
              <a:buNone/>
            </a:pPr>
            <a:r>
              <a:rPr lang="en-GB" sz="1800" dirty="0">
                <a:latin typeface="Lucida Console" panose="020B0609040504020204" pitchFamily="49" charset="0"/>
              </a:rPr>
              <a:t>NEXT</a:t>
            </a:r>
          </a:p>
          <a:p>
            <a:pPr marL="0" indent="0">
              <a:buNone/>
            </a:pPr>
            <a:endParaRPr lang="en-GB" sz="1800" dirty="0">
              <a:latin typeface="Lucida Console" panose="020B0609040504020204" pitchFamily="49" charset="0"/>
            </a:endParaRPr>
          </a:p>
          <a:p>
            <a:pPr marL="0" indent="0">
              <a:buNone/>
            </a:pPr>
            <a:r>
              <a:rPr lang="en-GB" sz="1800" dirty="0">
                <a:latin typeface="Lucida Console" panose="020B0609040504020204" pitchFamily="49" charset="0"/>
              </a:rPr>
              <a:t>DO WHILE </a:t>
            </a:r>
            <a:r>
              <a:rPr lang="en-GB" sz="1800" dirty="0" err="1">
                <a:latin typeface="Lucida Console" panose="020B0609040504020204" pitchFamily="49" charset="0"/>
              </a:rPr>
              <a:t>i</a:t>
            </a:r>
            <a:r>
              <a:rPr lang="en-GB" sz="1800" dirty="0">
                <a:latin typeface="Lucida Console" panose="020B0609040504020204" pitchFamily="49" charset="0"/>
              </a:rPr>
              <a:t> &lt; 20</a:t>
            </a:r>
          </a:p>
          <a:p>
            <a:pPr marL="457200" lvl="1" indent="0">
              <a:buNone/>
            </a:pPr>
            <a:r>
              <a:rPr lang="en-GB" sz="1800" dirty="0">
                <a:latin typeface="Lucida Console" panose="020B0609040504020204" pitchFamily="49" charset="0"/>
              </a:rPr>
              <a:t>IF </a:t>
            </a:r>
            <a:r>
              <a:rPr lang="en-GB" sz="1800" dirty="0" err="1">
                <a:latin typeface="Lucida Console" panose="020B0609040504020204" pitchFamily="49" charset="0"/>
              </a:rPr>
              <a:t>i</a:t>
            </a:r>
            <a:r>
              <a:rPr lang="en-GB" sz="1800" dirty="0">
                <a:latin typeface="Lucida Console" panose="020B0609040504020204" pitchFamily="49" charset="0"/>
              </a:rPr>
              <a:t> = 10 Then</a:t>
            </a:r>
          </a:p>
          <a:p>
            <a:pPr marL="914400" lvl="2" indent="0">
              <a:buNone/>
            </a:pPr>
            <a:r>
              <a:rPr lang="en-GB" dirty="0">
                <a:latin typeface="Lucida Console" panose="020B0609040504020204" pitchFamily="49" charset="0"/>
              </a:rPr>
              <a:t>EXIT DO</a:t>
            </a:r>
          </a:p>
          <a:p>
            <a:pPr marL="457200" lvl="1" indent="0">
              <a:buNone/>
            </a:pPr>
            <a:r>
              <a:rPr lang="en-GB" sz="1800" dirty="0">
                <a:latin typeface="Lucida Console" panose="020B0609040504020204" pitchFamily="49" charset="0"/>
              </a:rPr>
              <a:t>END IF</a:t>
            </a:r>
          </a:p>
          <a:p>
            <a:pPr marL="457200" lvl="1" indent="0">
              <a:buNone/>
            </a:pPr>
            <a:r>
              <a:rPr lang="en-GB" sz="1800" dirty="0" err="1">
                <a:latin typeface="Lucida Console" panose="020B0609040504020204" pitchFamily="49" charset="0"/>
              </a:rPr>
              <a:t>i</a:t>
            </a:r>
            <a:r>
              <a:rPr lang="en-GB" sz="1800" dirty="0">
                <a:latin typeface="Lucida Console" panose="020B0609040504020204" pitchFamily="49" charset="0"/>
              </a:rPr>
              <a:t> = </a:t>
            </a:r>
            <a:r>
              <a:rPr lang="en-GB" sz="1800" dirty="0" err="1">
                <a:latin typeface="Lucida Console" panose="020B0609040504020204" pitchFamily="49" charset="0"/>
              </a:rPr>
              <a:t>i</a:t>
            </a:r>
            <a:r>
              <a:rPr lang="en-GB" sz="1800" dirty="0">
                <a:latin typeface="Lucida Console" panose="020B0609040504020204" pitchFamily="49" charset="0"/>
              </a:rPr>
              <a:t> + 1</a:t>
            </a:r>
          </a:p>
          <a:p>
            <a:pPr marL="0" indent="0">
              <a:buNone/>
            </a:pPr>
            <a:r>
              <a:rPr lang="en-GB" sz="1800" dirty="0">
                <a:latin typeface="Lucida Console" panose="020B0609040504020204" pitchFamily="49" charset="0"/>
              </a:rPr>
              <a:t>LOOP</a:t>
            </a:r>
          </a:p>
          <a:p>
            <a:endParaRPr lang="en-GB" sz="1800" dirty="0">
              <a:latin typeface="Lucida Console" panose="020B0609040504020204" pitchFamily="49" charset="0"/>
            </a:endParaRPr>
          </a:p>
        </p:txBody>
      </p:sp>
    </p:spTree>
    <p:extLst>
      <p:ext uri="{BB962C8B-B14F-4D97-AF65-F5344CB8AC3E}">
        <p14:creationId xmlns:p14="http://schemas.microsoft.com/office/powerpoint/2010/main" val="240175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E0DA-47BF-40B5-A01B-CAE55D933ACD}"/>
              </a:ext>
            </a:extLst>
          </p:cNvPr>
          <p:cNvSpPr>
            <a:spLocks noGrp="1"/>
          </p:cNvSpPr>
          <p:nvPr>
            <p:ph type="title"/>
          </p:nvPr>
        </p:nvSpPr>
        <p:spPr/>
        <p:txBody>
          <a:bodyPr/>
          <a:lstStyle/>
          <a:p>
            <a:r>
              <a:rPr lang="en-GB" dirty="0"/>
              <a:t>Functions &amp; SUBS</a:t>
            </a:r>
          </a:p>
        </p:txBody>
      </p:sp>
      <p:sp>
        <p:nvSpPr>
          <p:cNvPr id="3" name="Content Placeholder 2">
            <a:extLst>
              <a:ext uri="{FF2B5EF4-FFF2-40B4-BE49-F238E27FC236}">
                <a16:creationId xmlns:a16="http://schemas.microsoft.com/office/drawing/2014/main" id="{8FED2547-473B-4D30-9F96-CC81A4B1A260}"/>
              </a:ext>
            </a:extLst>
          </p:cNvPr>
          <p:cNvSpPr>
            <a:spLocks noGrp="1"/>
          </p:cNvSpPr>
          <p:nvPr>
            <p:ph idx="1"/>
          </p:nvPr>
        </p:nvSpPr>
        <p:spPr/>
        <p:txBody>
          <a:bodyPr/>
          <a:lstStyle/>
          <a:p>
            <a:r>
              <a:rPr lang="en-GB" dirty="0"/>
              <a:t>Functions are snippets of code which can be called multiple times during execution. This helps to prevent repetition of code hopefully making the software more efficient.</a:t>
            </a:r>
          </a:p>
          <a:p>
            <a:r>
              <a:rPr lang="en-GB" dirty="0"/>
              <a:t>Functions &amp; Subs can either have no parameters or multiple parameters.</a:t>
            </a:r>
          </a:p>
          <a:p>
            <a:r>
              <a:rPr lang="en-GB" dirty="0"/>
              <a:t>Functions have a return value</a:t>
            </a:r>
          </a:p>
          <a:p>
            <a:r>
              <a:rPr lang="en-GB" dirty="0"/>
              <a:t>Subs have no return value</a:t>
            </a:r>
          </a:p>
        </p:txBody>
      </p:sp>
    </p:spTree>
    <p:extLst>
      <p:ext uri="{BB962C8B-B14F-4D97-AF65-F5344CB8AC3E}">
        <p14:creationId xmlns:p14="http://schemas.microsoft.com/office/powerpoint/2010/main" val="30421789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0BDC7-E273-48B6-BBD8-A819ABCB5B5E}"/>
              </a:ext>
            </a:extLst>
          </p:cNvPr>
          <p:cNvSpPr>
            <a:spLocks noGrp="1"/>
          </p:cNvSpPr>
          <p:nvPr>
            <p:ph type="title"/>
          </p:nvPr>
        </p:nvSpPr>
        <p:spPr/>
        <p:txBody>
          <a:bodyPr/>
          <a:lstStyle/>
          <a:p>
            <a:r>
              <a:rPr lang="en-GB" dirty="0"/>
              <a:t>Functions</a:t>
            </a:r>
          </a:p>
        </p:txBody>
      </p:sp>
      <p:sp>
        <p:nvSpPr>
          <p:cNvPr id="3" name="Content Placeholder 2">
            <a:extLst>
              <a:ext uri="{FF2B5EF4-FFF2-40B4-BE49-F238E27FC236}">
                <a16:creationId xmlns:a16="http://schemas.microsoft.com/office/drawing/2014/main" id="{4380EFEA-120D-4E45-ABD1-E3A2A0FB8E8F}"/>
              </a:ext>
            </a:extLst>
          </p:cNvPr>
          <p:cNvSpPr>
            <a:spLocks noGrp="1"/>
          </p:cNvSpPr>
          <p:nvPr>
            <p:ph idx="1"/>
          </p:nvPr>
        </p:nvSpPr>
        <p:spPr>
          <a:xfrm>
            <a:off x="1141412" y="1416908"/>
            <a:ext cx="9905999" cy="5133521"/>
          </a:xfrm>
        </p:spPr>
        <p:txBody>
          <a:bodyPr>
            <a:normAutofit fontScale="92500" lnSpcReduction="20000"/>
          </a:bodyPr>
          <a:lstStyle/>
          <a:p>
            <a:r>
              <a:rPr lang="en-GB" dirty="0"/>
              <a:t>Functions which have a return value use the Function keyword to declare the function. To end the functions code use End Function.</a:t>
            </a:r>
          </a:p>
          <a:p>
            <a:r>
              <a:rPr lang="en-GB" dirty="0"/>
              <a:t>To return the value, you assign the value to the name of the function within the functions code.</a:t>
            </a:r>
          </a:p>
          <a:p>
            <a:r>
              <a:rPr lang="en-GB" dirty="0"/>
              <a:t>Functions require brackets to call parameters</a:t>
            </a:r>
          </a:p>
          <a:p>
            <a:endParaRPr lang="en-GB" dirty="0"/>
          </a:p>
          <a:p>
            <a:r>
              <a:rPr lang="en-GB" dirty="0" err="1"/>
              <a:t>strValue</a:t>
            </a:r>
            <a:r>
              <a:rPr lang="en-GB" dirty="0"/>
              <a:t> = </a:t>
            </a:r>
            <a:r>
              <a:rPr lang="en-GB" dirty="0" err="1"/>
              <a:t>myFunction</a:t>
            </a:r>
            <a:r>
              <a:rPr lang="en-GB" dirty="0"/>
              <a:t>(1,2)</a:t>
            </a:r>
          </a:p>
          <a:p>
            <a:endParaRPr lang="en-GB" dirty="0"/>
          </a:p>
          <a:p>
            <a:r>
              <a:rPr lang="en-GB" sz="2000" dirty="0">
                <a:latin typeface="Lucida Console" panose="020B0609040504020204" pitchFamily="49" charset="0"/>
              </a:rPr>
              <a:t>Function </a:t>
            </a:r>
            <a:r>
              <a:rPr lang="en-GB" sz="2000" dirty="0" err="1">
                <a:latin typeface="Lucida Console" panose="020B0609040504020204" pitchFamily="49" charset="0"/>
              </a:rPr>
              <a:t>myFunction</a:t>
            </a:r>
            <a:r>
              <a:rPr lang="en-GB" sz="2000" dirty="0">
                <a:latin typeface="Lucida Console" panose="020B0609040504020204" pitchFamily="49" charset="0"/>
              </a:rPr>
              <a:t>(param1, param2) </a:t>
            </a:r>
          </a:p>
          <a:p>
            <a:pPr lvl="1"/>
            <a:r>
              <a:rPr lang="en-GB" dirty="0">
                <a:latin typeface="Lucida Console" panose="020B0609040504020204" pitchFamily="49" charset="0"/>
              </a:rPr>
              <a:t>Some code…</a:t>
            </a:r>
          </a:p>
          <a:p>
            <a:pPr lvl="1"/>
            <a:r>
              <a:rPr lang="en-GB" dirty="0" err="1">
                <a:latin typeface="Lucida Console" panose="020B0609040504020204" pitchFamily="49" charset="0"/>
              </a:rPr>
              <a:t>myFunction</a:t>
            </a:r>
            <a:r>
              <a:rPr lang="en-GB" dirty="0">
                <a:latin typeface="Lucida Console" panose="020B0609040504020204" pitchFamily="49" charset="0"/>
              </a:rPr>
              <a:t> = </a:t>
            </a:r>
            <a:r>
              <a:rPr lang="en-GB" dirty="0" err="1">
                <a:latin typeface="Lucida Console" panose="020B0609040504020204" pitchFamily="49" charset="0"/>
              </a:rPr>
              <a:t>strVariable</a:t>
            </a:r>
            <a:endParaRPr lang="en-GB" dirty="0">
              <a:latin typeface="Lucida Console" panose="020B0609040504020204" pitchFamily="49" charset="0"/>
            </a:endParaRPr>
          </a:p>
          <a:p>
            <a:r>
              <a:rPr lang="en-GB" sz="2000" dirty="0">
                <a:latin typeface="Lucida Console" panose="020B0609040504020204" pitchFamily="49" charset="0"/>
              </a:rPr>
              <a:t>End Function</a:t>
            </a:r>
          </a:p>
        </p:txBody>
      </p:sp>
    </p:spTree>
    <p:extLst>
      <p:ext uri="{BB962C8B-B14F-4D97-AF65-F5344CB8AC3E}">
        <p14:creationId xmlns:p14="http://schemas.microsoft.com/office/powerpoint/2010/main" val="24731772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BD534-5925-47AC-BAB6-3222144B17E4}"/>
              </a:ext>
            </a:extLst>
          </p:cNvPr>
          <p:cNvSpPr>
            <a:spLocks noGrp="1"/>
          </p:cNvSpPr>
          <p:nvPr>
            <p:ph type="title"/>
          </p:nvPr>
        </p:nvSpPr>
        <p:spPr/>
        <p:txBody>
          <a:bodyPr/>
          <a:lstStyle/>
          <a:p>
            <a:r>
              <a:rPr lang="en-GB" dirty="0"/>
              <a:t>SUBs</a:t>
            </a:r>
          </a:p>
        </p:txBody>
      </p:sp>
      <p:sp>
        <p:nvSpPr>
          <p:cNvPr id="3" name="Content Placeholder 2">
            <a:extLst>
              <a:ext uri="{FF2B5EF4-FFF2-40B4-BE49-F238E27FC236}">
                <a16:creationId xmlns:a16="http://schemas.microsoft.com/office/drawing/2014/main" id="{C767AB90-A581-455B-8760-E2F333F2DF5C}"/>
              </a:ext>
            </a:extLst>
          </p:cNvPr>
          <p:cNvSpPr>
            <a:spLocks noGrp="1"/>
          </p:cNvSpPr>
          <p:nvPr>
            <p:ph idx="1"/>
          </p:nvPr>
        </p:nvSpPr>
        <p:spPr>
          <a:xfrm>
            <a:off x="1141412" y="1416908"/>
            <a:ext cx="9905999" cy="4958954"/>
          </a:xfrm>
        </p:spPr>
        <p:txBody>
          <a:bodyPr>
            <a:normAutofit/>
          </a:bodyPr>
          <a:lstStyle/>
          <a:p>
            <a:r>
              <a:rPr lang="en-GB" dirty="0"/>
              <a:t>Subs or subroutine is a type of function but doesn’t have a return value. Parameters can still be passed. This is to perform operations on code but doesn’t need to return the value back.</a:t>
            </a:r>
          </a:p>
          <a:p>
            <a:pPr marL="0" indent="0">
              <a:buNone/>
            </a:pPr>
            <a:endParaRPr lang="en-GB" dirty="0">
              <a:latin typeface="Lucida Console" panose="020B0609040504020204" pitchFamily="49" charset="0"/>
            </a:endParaRPr>
          </a:p>
          <a:p>
            <a:pPr marL="0" indent="0">
              <a:buNone/>
            </a:pPr>
            <a:r>
              <a:rPr lang="en-GB" dirty="0" err="1">
                <a:latin typeface="Lucida Console" panose="020B0609040504020204" pitchFamily="49" charset="0"/>
              </a:rPr>
              <a:t>mySub</a:t>
            </a:r>
            <a:r>
              <a:rPr lang="en-GB" dirty="0">
                <a:latin typeface="Lucida Console" panose="020B0609040504020204" pitchFamily="49" charset="0"/>
              </a:rPr>
              <a:t> 1, 2</a:t>
            </a:r>
          </a:p>
          <a:p>
            <a:pPr marL="0" indent="0">
              <a:buNone/>
            </a:pPr>
            <a:endParaRPr lang="en-GB" dirty="0">
              <a:latin typeface="Lucida Console" panose="020B0609040504020204" pitchFamily="49" charset="0"/>
            </a:endParaRPr>
          </a:p>
          <a:p>
            <a:pPr marL="0" indent="0">
              <a:buNone/>
            </a:pPr>
            <a:r>
              <a:rPr lang="en-GB" dirty="0">
                <a:latin typeface="Lucida Console" panose="020B0609040504020204" pitchFamily="49" charset="0"/>
              </a:rPr>
              <a:t>Sub </a:t>
            </a:r>
            <a:r>
              <a:rPr lang="en-GB" dirty="0" err="1">
                <a:latin typeface="Lucida Console" panose="020B0609040504020204" pitchFamily="49" charset="0"/>
              </a:rPr>
              <a:t>mySub</a:t>
            </a:r>
            <a:r>
              <a:rPr lang="en-GB" dirty="0">
                <a:latin typeface="Lucida Console" panose="020B0609040504020204" pitchFamily="49" charset="0"/>
              </a:rPr>
              <a:t> (param1, param2)</a:t>
            </a:r>
          </a:p>
          <a:p>
            <a:pPr marL="457200" lvl="1" indent="0">
              <a:buNone/>
            </a:pPr>
            <a:r>
              <a:rPr lang="en-GB" dirty="0" err="1">
                <a:latin typeface="Lucida Console" panose="020B0609040504020204" pitchFamily="49" charset="0"/>
              </a:rPr>
              <a:t>SomeCode</a:t>
            </a:r>
            <a:r>
              <a:rPr lang="en-GB" dirty="0">
                <a:latin typeface="Lucida Console" panose="020B0609040504020204" pitchFamily="49" charset="0"/>
              </a:rPr>
              <a:t>…</a:t>
            </a:r>
          </a:p>
          <a:p>
            <a:pPr marL="0" indent="0">
              <a:buNone/>
            </a:pPr>
            <a:r>
              <a:rPr lang="en-GB" dirty="0">
                <a:latin typeface="Lucida Console" panose="020B0609040504020204" pitchFamily="49" charset="0"/>
              </a:rPr>
              <a:t>End sub</a:t>
            </a:r>
          </a:p>
        </p:txBody>
      </p:sp>
    </p:spTree>
    <p:extLst>
      <p:ext uri="{BB962C8B-B14F-4D97-AF65-F5344CB8AC3E}">
        <p14:creationId xmlns:p14="http://schemas.microsoft.com/office/powerpoint/2010/main" val="4288871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205AA-A6FD-43D9-ABC7-AE7B25B7C9E2}"/>
              </a:ext>
            </a:extLst>
          </p:cNvPr>
          <p:cNvSpPr>
            <a:spLocks noGrp="1"/>
          </p:cNvSpPr>
          <p:nvPr>
            <p:ph type="title"/>
          </p:nvPr>
        </p:nvSpPr>
        <p:spPr/>
        <p:txBody>
          <a:bodyPr/>
          <a:lstStyle/>
          <a:p>
            <a:r>
              <a:rPr lang="en-GB" dirty="0"/>
              <a:t>Parameters - </a:t>
            </a:r>
            <a:r>
              <a:rPr lang="en-GB" dirty="0" err="1"/>
              <a:t>ByVal</a:t>
            </a:r>
            <a:r>
              <a:rPr lang="en-GB" dirty="0"/>
              <a:t> or </a:t>
            </a:r>
            <a:r>
              <a:rPr lang="en-GB" dirty="0" err="1"/>
              <a:t>ByRef</a:t>
            </a:r>
            <a:endParaRPr lang="en-GB" dirty="0"/>
          </a:p>
        </p:txBody>
      </p:sp>
      <p:sp>
        <p:nvSpPr>
          <p:cNvPr id="3" name="Content Placeholder 2">
            <a:extLst>
              <a:ext uri="{FF2B5EF4-FFF2-40B4-BE49-F238E27FC236}">
                <a16:creationId xmlns:a16="http://schemas.microsoft.com/office/drawing/2014/main" id="{3D8452DC-40B7-4B7A-9D83-FE91F9C7F88E}"/>
              </a:ext>
            </a:extLst>
          </p:cNvPr>
          <p:cNvSpPr>
            <a:spLocks noGrp="1"/>
          </p:cNvSpPr>
          <p:nvPr>
            <p:ph idx="1"/>
          </p:nvPr>
        </p:nvSpPr>
        <p:spPr/>
        <p:txBody>
          <a:bodyPr/>
          <a:lstStyle/>
          <a:p>
            <a:r>
              <a:rPr lang="en-GB" dirty="0"/>
              <a:t>When parameters are passed, the function declaration can use either BYVAL or BYREF to determine how the data is passed to the function</a:t>
            </a:r>
          </a:p>
          <a:p>
            <a:endParaRPr lang="en-GB" dirty="0"/>
          </a:p>
          <a:p>
            <a:r>
              <a:rPr lang="en-GB" dirty="0"/>
              <a:t>BYVAL is used to pass the value of the variable into the function</a:t>
            </a:r>
          </a:p>
          <a:p>
            <a:pPr lvl="1"/>
            <a:endParaRPr lang="en-GB" dirty="0"/>
          </a:p>
          <a:p>
            <a:r>
              <a:rPr lang="en-GB" dirty="0"/>
              <a:t>BYREF is used to pass the reference to the variable into the function</a:t>
            </a:r>
          </a:p>
          <a:p>
            <a:endParaRPr lang="en-GB" dirty="0"/>
          </a:p>
          <a:p>
            <a:r>
              <a:rPr lang="en-GB" dirty="0"/>
              <a:t>If neither is declared explicitly BYVAL is used as the default</a:t>
            </a:r>
          </a:p>
        </p:txBody>
      </p:sp>
    </p:spTree>
    <p:extLst>
      <p:ext uri="{BB962C8B-B14F-4D97-AF65-F5344CB8AC3E}">
        <p14:creationId xmlns:p14="http://schemas.microsoft.com/office/powerpoint/2010/main" val="32701224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520C5-9733-42B2-B4FE-6E1CEBCD1349}"/>
              </a:ext>
            </a:extLst>
          </p:cNvPr>
          <p:cNvSpPr>
            <a:spLocks noGrp="1"/>
          </p:cNvSpPr>
          <p:nvPr>
            <p:ph type="title"/>
          </p:nvPr>
        </p:nvSpPr>
        <p:spPr/>
        <p:txBody>
          <a:bodyPr/>
          <a:lstStyle/>
          <a:p>
            <a:r>
              <a:rPr lang="en-GB" dirty="0"/>
              <a:t>Useful Information</a:t>
            </a:r>
          </a:p>
        </p:txBody>
      </p:sp>
      <p:sp>
        <p:nvSpPr>
          <p:cNvPr id="3" name="Content Placeholder 2">
            <a:extLst>
              <a:ext uri="{FF2B5EF4-FFF2-40B4-BE49-F238E27FC236}">
                <a16:creationId xmlns:a16="http://schemas.microsoft.com/office/drawing/2014/main" id="{CA791280-1F7E-450A-AD2F-727843233B80}"/>
              </a:ext>
            </a:extLst>
          </p:cNvPr>
          <p:cNvSpPr>
            <a:spLocks noGrp="1"/>
          </p:cNvSpPr>
          <p:nvPr>
            <p:ph idx="1"/>
          </p:nvPr>
        </p:nvSpPr>
        <p:spPr/>
        <p:txBody>
          <a:bodyPr/>
          <a:lstStyle/>
          <a:p>
            <a:r>
              <a:rPr lang="en-GB" dirty="0">
                <a:solidFill>
                  <a:schemeClr val="tx1">
                    <a:lumMod val="95000"/>
                  </a:schemeClr>
                </a:solidFill>
                <a:hlinkClick r:id="rId2">
                  <a:extLst>
                    <a:ext uri="{A12FA001-AC4F-418D-AE19-62706E023703}">
                      <ahyp:hlinkClr xmlns:ahyp="http://schemas.microsoft.com/office/drawing/2018/hyperlinkcolor" val="tx"/>
                    </a:ext>
                  </a:extLst>
                </a:hlinkClick>
              </a:rPr>
              <a:t>https://www.w3schools.com/asp/</a:t>
            </a:r>
            <a:endParaRPr lang="en-GB" dirty="0">
              <a:solidFill>
                <a:schemeClr val="tx1">
                  <a:lumMod val="95000"/>
                </a:schemeClr>
              </a:solidFill>
            </a:endParaRPr>
          </a:p>
          <a:p>
            <a:r>
              <a:rPr lang="en-GB" dirty="0" err="1">
                <a:solidFill>
                  <a:schemeClr val="tx1">
                    <a:lumMod val="95000"/>
                  </a:schemeClr>
                </a:solidFill>
              </a:rPr>
              <a:t>StackOverflow</a:t>
            </a:r>
            <a:endParaRPr lang="en-GB" dirty="0">
              <a:solidFill>
                <a:schemeClr val="tx1">
                  <a:lumMod val="95000"/>
                </a:schemeClr>
              </a:solidFill>
            </a:endParaRPr>
          </a:p>
        </p:txBody>
      </p:sp>
    </p:spTree>
    <p:extLst>
      <p:ext uri="{BB962C8B-B14F-4D97-AF65-F5344CB8AC3E}">
        <p14:creationId xmlns:p14="http://schemas.microsoft.com/office/powerpoint/2010/main" val="3340718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8D1E14"/>
      </a:dk2>
      <a:lt2>
        <a:srgbClr val="FF744E"/>
      </a:lt2>
      <a:accent1>
        <a:srgbClr val="E9B758"/>
      </a:accent1>
      <a:accent2>
        <a:srgbClr val="FE8943"/>
      </a:accent2>
      <a:accent3>
        <a:srgbClr val="AEA27C"/>
      </a:accent3>
      <a:accent4>
        <a:srgbClr val="90B46E"/>
      </a:accent4>
      <a:accent5>
        <a:srgbClr val="71AEC1"/>
      </a:accent5>
      <a:accent6>
        <a:srgbClr val="C98DE7"/>
      </a:accent6>
      <a:hlink>
        <a:srgbClr val="FF7A22"/>
      </a:hlink>
      <a:folHlink>
        <a:srgbClr val="FDCD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A2C00470B55647B169303957A6A2F6" ma:contentTypeVersion="9" ma:contentTypeDescription="Create a new document." ma:contentTypeScope="" ma:versionID="9ac038ba6c82f9b9f4c462ce9ff66f10">
  <xsd:schema xmlns:xsd="http://www.w3.org/2001/XMLSchema" xmlns:xs="http://www.w3.org/2001/XMLSchema" xmlns:p="http://schemas.microsoft.com/office/2006/metadata/properties" xmlns:ns2="ac312437-dc4e-4a5f-85ba-93e7964ee0d4" xmlns:ns3="7e2059d1-6147-4a8d-ad73-8b063846d4f5" targetNamespace="http://schemas.microsoft.com/office/2006/metadata/properties" ma:root="true" ma:fieldsID="d999588d2b95a0b5b504a42f6abe8587" ns2:_="" ns3:_="">
    <xsd:import namespace="ac312437-dc4e-4a5f-85ba-93e7964ee0d4"/>
    <xsd:import namespace="7e2059d1-6147-4a8d-ad73-8b063846d4f5"/>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3:SharedWithUsers" minOccurs="0"/>
                <xsd:element ref="ns3:SharedWithDetails" minOccurs="0"/>
                <xsd:element ref="ns2:MediaServiceEventHashCode" minOccurs="0"/>
                <xsd:element ref="ns2:MediaServiceGenerationTim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312437-dc4e-4a5f-85ba-93e7964ee0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e2059d1-6147-4a8d-ad73-8b063846d4f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689C22-2FE6-4177-BF42-57688239B4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312437-dc4e-4a5f-85ba-93e7964ee0d4"/>
    <ds:schemaRef ds:uri="7e2059d1-6147-4a8d-ad73-8b063846d4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99936B-E6C9-47E5-9F03-6439915DD43B}">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637AB78-C2C2-4288-873C-FB291D01E5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Circuit</Template>
  <TotalTime>2392</TotalTime>
  <Words>2199</Words>
  <Application>Microsoft Office PowerPoint</Application>
  <PresentationFormat>Widescreen</PresentationFormat>
  <Paragraphs>309</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Lucida Console</vt:lpstr>
      <vt:lpstr>Tw Cen MT</vt:lpstr>
      <vt:lpstr>Circuit</vt:lpstr>
      <vt:lpstr>Classic ASP (VBScript)</vt:lpstr>
      <vt:lpstr>Classic ASP – What is it?</vt:lpstr>
      <vt:lpstr>How To Write ASP</vt:lpstr>
      <vt:lpstr>Variables</vt:lpstr>
      <vt:lpstr>Variables</vt:lpstr>
      <vt:lpstr>Arrays</vt:lpstr>
      <vt:lpstr>Objects – SET Keyword</vt:lpstr>
      <vt:lpstr>Dictionary </vt:lpstr>
      <vt:lpstr>Variable scope</vt:lpstr>
      <vt:lpstr>Variable Scope - DIM</vt:lpstr>
      <vt:lpstr>Variable Scope</vt:lpstr>
      <vt:lpstr>Variable Scope</vt:lpstr>
      <vt:lpstr>Variable Types</vt:lpstr>
      <vt:lpstr>Script, Session &amp; Application Variables</vt:lpstr>
      <vt:lpstr>Code Structures</vt:lpstr>
      <vt:lpstr>Flow Control Structures</vt:lpstr>
      <vt:lpstr>Conditionals</vt:lpstr>
      <vt:lpstr>ConditionALs</vt:lpstr>
      <vt:lpstr>ConditionALs</vt:lpstr>
      <vt:lpstr>Conditionals</vt:lpstr>
      <vt:lpstr>Boolean LOGIC</vt:lpstr>
      <vt:lpstr>Boolean Logic</vt:lpstr>
      <vt:lpstr>Conditionals</vt:lpstr>
      <vt:lpstr>Loops</vt:lpstr>
      <vt:lpstr>Loops</vt:lpstr>
      <vt:lpstr>FOR</vt:lpstr>
      <vt:lpstr>For with Arrays</vt:lpstr>
      <vt:lpstr>FOR EACH</vt:lpstr>
      <vt:lpstr>DO</vt:lpstr>
      <vt:lpstr>DO WHILE</vt:lpstr>
      <vt:lpstr>Do UNTIL</vt:lpstr>
      <vt:lpstr>WHILE and UNTIL Position</vt:lpstr>
      <vt:lpstr>What’s WRONG HERE?</vt:lpstr>
      <vt:lpstr>EXITING LOOPS EARLY</vt:lpstr>
      <vt:lpstr>Exiting LOOPS EARLY</vt:lpstr>
      <vt:lpstr>Functions &amp; SUBS</vt:lpstr>
      <vt:lpstr>Functions</vt:lpstr>
      <vt:lpstr>SUBs</vt:lpstr>
      <vt:lpstr>Parameters - ByVal or ByRef</vt:lpstr>
      <vt:lpstr>Useful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Classic ASP</dc:title>
  <dc:creator>Lee Smith</dc:creator>
  <cp:lastModifiedBy>Lee Smith</cp:lastModifiedBy>
  <cp:revision>22</cp:revision>
  <dcterms:created xsi:type="dcterms:W3CDTF">2019-10-17T08:42:09Z</dcterms:created>
  <dcterms:modified xsi:type="dcterms:W3CDTF">2019-11-20T12:06:08Z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0x01010096A2C00470B55647B169303957A6A2F6</vt:lpwstr>
  </property>
</Properties>
</file>