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Lst>
  <p:sldIdLst>
    <p:sldId id="256" r:id="rId5"/>
    <p:sldId id="278" r:id="rId6"/>
    <p:sldId id="266" r:id="rId7"/>
    <p:sldId id="279" r:id="rId8"/>
    <p:sldId id="262" r:id="rId9"/>
    <p:sldId id="261" r:id="rId10"/>
    <p:sldId id="291" r:id="rId11"/>
    <p:sldId id="286" r:id="rId12"/>
    <p:sldId id="287" r:id="rId13"/>
    <p:sldId id="288" r:id="rId14"/>
    <p:sldId id="289" r:id="rId15"/>
    <p:sldId id="269" r:id="rId16"/>
    <p:sldId id="268" r:id="rId17"/>
    <p:sldId id="259" r:id="rId18"/>
    <p:sldId id="257" r:id="rId19"/>
    <p:sldId id="258" r:id="rId20"/>
    <p:sldId id="260" r:id="rId21"/>
    <p:sldId id="263" r:id="rId22"/>
    <p:sldId id="270" r:id="rId23"/>
    <p:sldId id="265" r:id="rId24"/>
    <p:sldId id="271" r:id="rId25"/>
    <p:sldId id="285" r:id="rId26"/>
    <p:sldId id="277" r:id="rId27"/>
    <p:sldId id="273" r:id="rId28"/>
    <p:sldId id="274" r:id="rId29"/>
    <p:sldId id="275" r:id="rId30"/>
    <p:sldId id="276" r:id="rId31"/>
    <p:sldId id="272" r:id="rId32"/>
    <p:sldId id="281" r:id="rId33"/>
    <p:sldId id="282" r:id="rId34"/>
    <p:sldId id="267" r:id="rId35"/>
    <p:sldId id="283" r:id="rId36"/>
    <p:sldId id="290"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509B80-84AD-4FCE-AF75-790F47BE356A}" v="10" dt="2019-11-21T09:47:32.564"/>
    <p1510:client id="{A30D4B45-71A6-4C55-9CEF-8A3C0D92E579}" v="2" dt="2019-11-22T08:39:29.3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sorterViewPr>
    <p:cViewPr varScale="1">
      <p:scale>
        <a:sx n="100" d="100"/>
        <a:sy n="100" d="100"/>
      </p:scale>
      <p:origin x="0" y="-51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e Smith" userId="5770cc91-e864-40da-82c9-b8681552fda8" providerId="ADAL" clId="{18509B80-84AD-4FCE-AF75-790F47BE356A}"/>
    <pc:docChg chg="undo custSel addSld delSld modSld sldOrd">
      <pc:chgData name="Lee Smith" userId="5770cc91-e864-40da-82c9-b8681552fda8" providerId="ADAL" clId="{18509B80-84AD-4FCE-AF75-790F47BE356A}" dt="2019-11-21T09:47:53.600" v="2816" actId="20577"/>
      <pc:docMkLst>
        <pc:docMk/>
      </pc:docMkLst>
      <pc:sldChg chg="modSp">
        <pc:chgData name="Lee Smith" userId="5770cc91-e864-40da-82c9-b8681552fda8" providerId="ADAL" clId="{18509B80-84AD-4FCE-AF75-790F47BE356A}" dt="2019-11-21T09:43:58.052" v="2755" actId="20577"/>
        <pc:sldMkLst>
          <pc:docMk/>
          <pc:sldMk cId="1263168449" sldId="266"/>
        </pc:sldMkLst>
        <pc:spChg chg="mod">
          <ac:chgData name="Lee Smith" userId="5770cc91-e864-40da-82c9-b8681552fda8" providerId="ADAL" clId="{18509B80-84AD-4FCE-AF75-790F47BE356A}" dt="2019-11-21T09:43:58.052" v="2755" actId="20577"/>
          <ac:spMkLst>
            <pc:docMk/>
            <pc:sldMk cId="1263168449" sldId="266"/>
            <ac:spMk id="3" creationId="{ADF3AC3C-8521-4C3E-9388-A82D1787020F}"/>
          </ac:spMkLst>
        </pc:spChg>
      </pc:sldChg>
      <pc:sldChg chg="modSp">
        <pc:chgData name="Lee Smith" userId="5770cc91-e864-40da-82c9-b8681552fda8" providerId="ADAL" clId="{18509B80-84AD-4FCE-AF75-790F47BE356A}" dt="2019-11-21T09:43:18.582" v="2754" actId="6549"/>
        <pc:sldMkLst>
          <pc:docMk/>
          <pc:sldMk cId="3304718445" sldId="278"/>
        </pc:sldMkLst>
        <pc:spChg chg="mod">
          <ac:chgData name="Lee Smith" userId="5770cc91-e864-40da-82c9-b8681552fda8" providerId="ADAL" clId="{18509B80-84AD-4FCE-AF75-790F47BE356A}" dt="2019-11-21T09:43:18.582" v="2754" actId="6549"/>
          <ac:spMkLst>
            <pc:docMk/>
            <pc:sldMk cId="3304718445" sldId="278"/>
            <ac:spMk id="3" creationId="{C52516E9-761D-4A4C-B427-BDE75E052A1B}"/>
          </ac:spMkLst>
        </pc:spChg>
      </pc:sldChg>
      <pc:sldChg chg="del">
        <pc:chgData name="Lee Smith" userId="5770cc91-e864-40da-82c9-b8681552fda8" providerId="ADAL" clId="{18509B80-84AD-4FCE-AF75-790F47BE356A}" dt="2019-11-20T12:00:18.538" v="0" actId="47"/>
        <pc:sldMkLst>
          <pc:docMk/>
          <pc:sldMk cId="2430275108" sldId="284"/>
        </pc:sldMkLst>
      </pc:sldChg>
      <pc:sldChg chg="modSp">
        <pc:chgData name="Lee Smith" userId="5770cc91-e864-40da-82c9-b8681552fda8" providerId="ADAL" clId="{18509B80-84AD-4FCE-AF75-790F47BE356A}" dt="2019-11-21T09:45:57.748" v="2786" actId="20577"/>
        <pc:sldMkLst>
          <pc:docMk/>
          <pc:sldMk cId="1267770383" sldId="285"/>
        </pc:sldMkLst>
        <pc:spChg chg="mod">
          <ac:chgData name="Lee Smith" userId="5770cc91-e864-40da-82c9-b8681552fda8" providerId="ADAL" clId="{18509B80-84AD-4FCE-AF75-790F47BE356A}" dt="2019-11-21T09:45:57.748" v="2786" actId="20577"/>
          <ac:spMkLst>
            <pc:docMk/>
            <pc:sldMk cId="1267770383" sldId="285"/>
            <ac:spMk id="2" creationId="{42AE3F43-4E2A-402B-9949-239C1A87C4C9}"/>
          </ac:spMkLst>
        </pc:spChg>
      </pc:sldChg>
      <pc:sldChg chg="addSp delSp modSp add ord">
        <pc:chgData name="Lee Smith" userId="5770cc91-e864-40da-82c9-b8681552fda8" providerId="ADAL" clId="{18509B80-84AD-4FCE-AF75-790F47BE356A}" dt="2019-11-20T13:33:01.342" v="2753"/>
        <pc:sldMkLst>
          <pc:docMk/>
          <pc:sldMk cId="61601474" sldId="286"/>
        </pc:sldMkLst>
        <pc:spChg chg="del">
          <ac:chgData name="Lee Smith" userId="5770cc91-e864-40da-82c9-b8681552fda8" providerId="ADAL" clId="{18509B80-84AD-4FCE-AF75-790F47BE356A}" dt="2019-11-20T12:01:14.823" v="2"/>
          <ac:spMkLst>
            <pc:docMk/>
            <pc:sldMk cId="61601474" sldId="286"/>
            <ac:spMk id="2" creationId="{61123EC4-C8F2-47F1-B3FA-4F5B5E612D55}"/>
          </ac:spMkLst>
        </pc:spChg>
        <pc:spChg chg="del">
          <ac:chgData name="Lee Smith" userId="5770cc91-e864-40da-82c9-b8681552fda8" providerId="ADAL" clId="{18509B80-84AD-4FCE-AF75-790F47BE356A}" dt="2019-11-20T12:01:14.823" v="2"/>
          <ac:spMkLst>
            <pc:docMk/>
            <pc:sldMk cId="61601474" sldId="286"/>
            <ac:spMk id="3" creationId="{3BED7E61-C627-46BE-91C6-F5AB94992607}"/>
          </ac:spMkLst>
        </pc:spChg>
        <pc:spChg chg="del">
          <ac:chgData name="Lee Smith" userId="5770cc91-e864-40da-82c9-b8681552fda8" providerId="ADAL" clId="{18509B80-84AD-4FCE-AF75-790F47BE356A}" dt="2019-11-20T12:01:14.823" v="2"/>
          <ac:spMkLst>
            <pc:docMk/>
            <pc:sldMk cId="61601474" sldId="286"/>
            <ac:spMk id="4" creationId="{7E62687D-6C57-46D4-9CB2-AF306E8E8D5C}"/>
          </ac:spMkLst>
        </pc:spChg>
        <pc:spChg chg="add del mod">
          <ac:chgData name="Lee Smith" userId="5770cc91-e864-40da-82c9-b8681552fda8" providerId="ADAL" clId="{18509B80-84AD-4FCE-AF75-790F47BE356A}" dt="2019-11-20T12:01:19.153" v="3"/>
          <ac:spMkLst>
            <pc:docMk/>
            <pc:sldMk cId="61601474" sldId="286"/>
            <ac:spMk id="5" creationId="{A3CF0463-DC1C-43D3-8B85-D665EDC247B2}"/>
          </ac:spMkLst>
        </pc:spChg>
        <pc:spChg chg="add del mod">
          <ac:chgData name="Lee Smith" userId="5770cc91-e864-40da-82c9-b8681552fda8" providerId="ADAL" clId="{18509B80-84AD-4FCE-AF75-790F47BE356A}" dt="2019-11-20T12:01:19.153" v="3"/>
          <ac:spMkLst>
            <pc:docMk/>
            <pc:sldMk cId="61601474" sldId="286"/>
            <ac:spMk id="6" creationId="{B70109F7-C94E-4027-A147-EB752C0A8700}"/>
          </ac:spMkLst>
        </pc:spChg>
        <pc:spChg chg="add mod">
          <ac:chgData name="Lee Smith" userId="5770cc91-e864-40da-82c9-b8681552fda8" providerId="ADAL" clId="{18509B80-84AD-4FCE-AF75-790F47BE356A}" dt="2019-11-20T12:01:29.740" v="25" actId="20577"/>
          <ac:spMkLst>
            <pc:docMk/>
            <pc:sldMk cId="61601474" sldId="286"/>
            <ac:spMk id="7" creationId="{E45D8820-1FAB-447F-BD85-B12F441671B1}"/>
          </ac:spMkLst>
        </pc:spChg>
        <pc:spChg chg="add mod">
          <ac:chgData name="Lee Smith" userId="5770cc91-e864-40da-82c9-b8681552fda8" providerId="ADAL" clId="{18509B80-84AD-4FCE-AF75-790F47BE356A}" dt="2019-11-20T12:01:19.153" v="3"/>
          <ac:spMkLst>
            <pc:docMk/>
            <pc:sldMk cId="61601474" sldId="286"/>
            <ac:spMk id="8" creationId="{B360EBE3-1110-4768-8321-3370CA6CAC66}"/>
          </ac:spMkLst>
        </pc:spChg>
      </pc:sldChg>
      <pc:sldChg chg="addSp delSp modSp add ord">
        <pc:chgData name="Lee Smith" userId="5770cc91-e864-40da-82c9-b8681552fda8" providerId="ADAL" clId="{18509B80-84AD-4FCE-AF75-790F47BE356A}" dt="2019-11-21T09:47:17.218" v="2787" actId="20577"/>
        <pc:sldMkLst>
          <pc:docMk/>
          <pc:sldMk cId="3294330462" sldId="287"/>
        </pc:sldMkLst>
        <pc:spChg chg="del">
          <ac:chgData name="Lee Smith" userId="5770cc91-e864-40da-82c9-b8681552fda8" providerId="ADAL" clId="{18509B80-84AD-4FCE-AF75-790F47BE356A}" dt="2019-11-20T12:01:59.089" v="27"/>
          <ac:spMkLst>
            <pc:docMk/>
            <pc:sldMk cId="3294330462" sldId="287"/>
            <ac:spMk id="2" creationId="{762A18DD-AEFD-43EA-BA6E-EE26F0266DC4}"/>
          </ac:spMkLst>
        </pc:spChg>
        <pc:spChg chg="del">
          <ac:chgData name="Lee Smith" userId="5770cc91-e864-40da-82c9-b8681552fda8" providerId="ADAL" clId="{18509B80-84AD-4FCE-AF75-790F47BE356A}" dt="2019-11-20T12:01:59.089" v="27"/>
          <ac:spMkLst>
            <pc:docMk/>
            <pc:sldMk cId="3294330462" sldId="287"/>
            <ac:spMk id="3" creationId="{6AAC0E20-3288-4432-BBB7-AF5B1D52912A}"/>
          </ac:spMkLst>
        </pc:spChg>
        <pc:spChg chg="add mod">
          <ac:chgData name="Lee Smith" userId="5770cc91-e864-40da-82c9-b8681552fda8" providerId="ADAL" clId="{18509B80-84AD-4FCE-AF75-790F47BE356A}" dt="2019-11-20T12:02:09.939" v="52" actId="20577"/>
          <ac:spMkLst>
            <pc:docMk/>
            <pc:sldMk cId="3294330462" sldId="287"/>
            <ac:spMk id="4" creationId="{D3F861F6-6B34-46DD-BD0F-BF799D363199}"/>
          </ac:spMkLst>
        </pc:spChg>
        <pc:spChg chg="add mod">
          <ac:chgData name="Lee Smith" userId="5770cc91-e864-40da-82c9-b8681552fda8" providerId="ADAL" clId="{18509B80-84AD-4FCE-AF75-790F47BE356A}" dt="2019-11-21T09:47:17.218" v="2787" actId="20577"/>
          <ac:spMkLst>
            <pc:docMk/>
            <pc:sldMk cId="3294330462" sldId="287"/>
            <ac:spMk id="5" creationId="{9BDAC923-5B67-481E-8346-3A750CCA0177}"/>
          </ac:spMkLst>
        </pc:spChg>
      </pc:sldChg>
      <pc:sldChg chg="modSp add ord">
        <pc:chgData name="Lee Smith" userId="5770cc91-e864-40da-82c9-b8681552fda8" providerId="ADAL" clId="{18509B80-84AD-4FCE-AF75-790F47BE356A}" dt="2019-11-20T13:33:01.342" v="2753"/>
        <pc:sldMkLst>
          <pc:docMk/>
          <pc:sldMk cId="1012736160" sldId="288"/>
        </pc:sldMkLst>
        <pc:spChg chg="mod">
          <ac:chgData name="Lee Smith" userId="5770cc91-e864-40da-82c9-b8681552fda8" providerId="ADAL" clId="{18509B80-84AD-4FCE-AF75-790F47BE356A}" dt="2019-11-20T13:08:20.746" v="483" actId="20577"/>
          <ac:spMkLst>
            <pc:docMk/>
            <pc:sldMk cId="1012736160" sldId="288"/>
            <ac:spMk id="2" creationId="{02F319F9-D046-4B68-86B8-B205B5E544DE}"/>
          </ac:spMkLst>
        </pc:spChg>
        <pc:spChg chg="mod">
          <ac:chgData name="Lee Smith" userId="5770cc91-e864-40da-82c9-b8681552fda8" providerId="ADAL" clId="{18509B80-84AD-4FCE-AF75-790F47BE356A}" dt="2019-11-20T13:27:39.680" v="2089" actId="20577"/>
          <ac:spMkLst>
            <pc:docMk/>
            <pc:sldMk cId="1012736160" sldId="288"/>
            <ac:spMk id="3" creationId="{DBF03BA6-93B8-4829-A397-18DE0FF2AD9B}"/>
          </ac:spMkLst>
        </pc:spChg>
      </pc:sldChg>
      <pc:sldChg chg="modSp add ord">
        <pc:chgData name="Lee Smith" userId="5770cc91-e864-40da-82c9-b8681552fda8" providerId="ADAL" clId="{18509B80-84AD-4FCE-AF75-790F47BE356A}" dt="2019-11-20T13:33:01.342" v="2753"/>
        <pc:sldMkLst>
          <pc:docMk/>
          <pc:sldMk cId="2902944897" sldId="289"/>
        </pc:sldMkLst>
        <pc:spChg chg="mod">
          <ac:chgData name="Lee Smith" userId="5770cc91-e864-40da-82c9-b8681552fda8" providerId="ADAL" clId="{18509B80-84AD-4FCE-AF75-790F47BE356A}" dt="2019-11-20T13:27:49.671" v="2117" actId="20577"/>
          <ac:spMkLst>
            <pc:docMk/>
            <pc:sldMk cId="2902944897" sldId="289"/>
            <ac:spMk id="2" creationId="{8024534C-7134-4163-B626-6E2C1FE9ECDD}"/>
          </ac:spMkLst>
        </pc:spChg>
        <pc:spChg chg="mod">
          <ac:chgData name="Lee Smith" userId="5770cc91-e864-40da-82c9-b8681552fda8" providerId="ADAL" clId="{18509B80-84AD-4FCE-AF75-790F47BE356A}" dt="2019-11-20T13:32:10.859" v="2751" actId="20577"/>
          <ac:spMkLst>
            <pc:docMk/>
            <pc:sldMk cId="2902944897" sldId="289"/>
            <ac:spMk id="3" creationId="{6D471268-CA00-43CD-92EB-D9C9425B8311}"/>
          </ac:spMkLst>
        </pc:spChg>
      </pc:sldChg>
      <pc:sldChg chg="addSp delSp modSp add">
        <pc:chgData name="Lee Smith" userId="5770cc91-e864-40da-82c9-b8681552fda8" providerId="ADAL" clId="{18509B80-84AD-4FCE-AF75-790F47BE356A}" dt="2019-11-21T09:47:53.600" v="2816" actId="20577"/>
        <pc:sldMkLst>
          <pc:docMk/>
          <pc:sldMk cId="2801583120" sldId="290"/>
        </pc:sldMkLst>
        <pc:spChg chg="del">
          <ac:chgData name="Lee Smith" userId="5770cc91-e864-40da-82c9-b8681552fda8" providerId="ADAL" clId="{18509B80-84AD-4FCE-AF75-790F47BE356A}" dt="2019-11-21T09:47:32.563" v="2789"/>
          <ac:spMkLst>
            <pc:docMk/>
            <pc:sldMk cId="2801583120" sldId="290"/>
            <ac:spMk id="2" creationId="{604569ED-A3BC-4512-B5B1-D5868A04684A}"/>
          </ac:spMkLst>
        </pc:spChg>
        <pc:spChg chg="del">
          <ac:chgData name="Lee Smith" userId="5770cc91-e864-40da-82c9-b8681552fda8" providerId="ADAL" clId="{18509B80-84AD-4FCE-AF75-790F47BE356A}" dt="2019-11-21T09:47:32.563" v="2789"/>
          <ac:spMkLst>
            <pc:docMk/>
            <pc:sldMk cId="2801583120" sldId="290"/>
            <ac:spMk id="3" creationId="{C0694E73-91C7-48A1-BE1A-063D51532525}"/>
          </ac:spMkLst>
        </pc:spChg>
        <pc:spChg chg="del">
          <ac:chgData name="Lee Smith" userId="5770cc91-e864-40da-82c9-b8681552fda8" providerId="ADAL" clId="{18509B80-84AD-4FCE-AF75-790F47BE356A}" dt="2019-11-21T09:47:32.563" v="2789"/>
          <ac:spMkLst>
            <pc:docMk/>
            <pc:sldMk cId="2801583120" sldId="290"/>
            <ac:spMk id="4" creationId="{80DDA36B-43A8-4C85-9345-707F80BF270C}"/>
          </ac:spMkLst>
        </pc:spChg>
        <pc:spChg chg="add mod">
          <ac:chgData name="Lee Smith" userId="5770cc91-e864-40da-82c9-b8681552fda8" providerId="ADAL" clId="{18509B80-84AD-4FCE-AF75-790F47BE356A}" dt="2019-11-21T09:47:53.600" v="2816" actId="20577"/>
          <ac:spMkLst>
            <pc:docMk/>
            <pc:sldMk cId="2801583120" sldId="290"/>
            <ac:spMk id="5" creationId="{98E67924-C83F-4D4D-8FF9-AC0233290EE1}"/>
          </ac:spMkLst>
        </pc:spChg>
        <pc:spChg chg="add mod">
          <ac:chgData name="Lee Smith" userId="5770cc91-e864-40da-82c9-b8681552fda8" providerId="ADAL" clId="{18509B80-84AD-4FCE-AF75-790F47BE356A}" dt="2019-11-21T09:47:32.563" v="2789"/>
          <ac:spMkLst>
            <pc:docMk/>
            <pc:sldMk cId="2801583120" sldId="290"/>
            <ac:spMk id="6" creationId="{F2451903-47E4-413E-BDFD-C14A6A149DF5}"/>
          </ac:spMkLst>
        </pc:spChg>
      </pc:sldChg>
    </pc:docChg>
  </pc:docChgLst>
  <pc:docChgLst>
    <pc:chgData name="Lee Smith" userId="5770cc91-e864-40da-82c9-b8681552fda8" providerId="ADAL" clId="{B099C7A8-9959-41FB-A98F-14B9E7111D17}"/>
    <pc:docChg chg="undo custSel addSld delSld modSld sldOrd">
      <pc:chgData name="Lee Smith" userId="5770cc91-e864-40da-82c9-b8681552fda8" providerId="ADAL" clId="{B099C7A8-9959-41FB-A98F-14B9E7111D17}" dt="2019-10-25T12:45:03.647" v="5967" actId="2696"/>
      <pc:docMkLst>
        <pc:docMk/>
      </pc:docMkLst>
      <pc:sldChg chg="modSp">
        <pc:chgData name="Lee Smith" userId="5770cc91-e864-40da-82c9-b8681552fda8" providerId="ADAL" clId="{B099C7A8-9959-41FB-A98F-14B9E7111D17}" dt="2019-10-16T14:10:42.861" v="2970" actId="5793"/>
        <pc:sldMkLst>
          <pc:docMk/>
          <pc:sldMk cId="13882723" sldId="257"/>
        </pc:sldMkLst>
        <pc:spChg chg="mod">
          <ac:chgData name="Lee Smith" userId="5770cc91-e864-40da-82c9-b8681552fda8" providerId="ADAL" clId="{B099C7A8-9959-41FB-A98F-14B9E7111D17}" dt="2019-10-16T14:10:42.861" v="2970" actId="5793"/>
          <ac:spMkLst>
            <pc:docMk/>
            <pc:sldMk cId="13882723" sldId="257"/>
            <ac:spMk id="3" creationId="{8C196BE1-71B1-45A2-B6F6-927BFF28D223}"/>
          </ac:spMkLst>
        </pc:spChg>
      </pc:sldChg>
      <pc:sldChg chg="modSp">
        <pc:chgData name="Lee Smith" userId="5770cc91-e864-40da-82c9-b8681552fda8" providerId="ADAL" clId="{B099C7A8-9959-41FB-A98F-14B9E7111D17}" dt="2019-10-16T14:08:17.278" v="2930" actId="207"/>
        <pc:sldMkLst>
          <pc:docMk/>
          <pc:sldMk cId="2776014953" sldId="261"/>
        </pc:sldMkLst>
        <pc:spChg chg="mod">
          <ac:chgData name="Lee Smith" userId="5770cc91-e864-40da-82c9-b8681552fda8" providerId="ADAL" clId="{B099C7A8-9959-41FB-A98F-14B9E7111D17}" dt="2019-10-16T14:01:44.622" v="2760" actId="14100"/>
          <ac:spMkLst>
            <pc:docMk/>
            <pc:sldMk cId="2776014953" sldId="261"/>
            <ac:spMk id="2" creationId="{91F73CB0-B941-48E2-85C3-DBFFC7B96AA6}"/>
          </ac:spMkLst>
        </pc:spChg>
        <pc:spChg chg="mod">
          <ac:chgData name="Lee Smith" userId="5770cc91-e864-40da-82c9-b8681552fda8" providerId="ADAL" clId="{B099C7A8-9959-41FB-A98F-14B9E7111D17}" dt="2019-10-16T14:08:17.278" v="2930" actId="207"/>
          <ac:spMkLst>
            <pc:docMk/>
            <pc:sldMk cId="2776014953" sldId="261"/>
            <ac:spMk id="3" creationId="{A81A4426-E38E-4F41-BEB8-1F973344D011}"/>
          </ac:spMkLst>
        </pc:spChg>
        <pc:picChg chg="mod">
          <ac:chgData name="Lee Smith" userId="5770cc91-e864-40da-82c9-b8681552fda8" providerId="ADAL" clId="{B099C7A8-9959-41FB-A98F-14B9E7111D17}" dt="2019-10-16T14:03:54.870" v="2909" actId="1076"/>
          <ac:picMkLst>
            <pc:docMk/>
            <pc:sldMk cId="2776014953" sldId="261"/>
            <ac:picMk id="5" creationId="{4AA80427-982E-4619-A250-B6FA81717795}"/>
          </ac:picMkLst>
        </pc:picChg>
      </pc:sldChg>
      <pc:sldChg chg="modSp">
        <pc:chgData name="Lee Smith" userId="5770cc91-e864-40da-82c9-b8681552fda8" providerId="ADAL" clId="{B099C7A8-9959-41FB-A98F-14B9E7111D17}" dt="2019-10-15T10:25:58.640" v="615" actId="20577"/>
        <pc:sldMkLst>
          <pc:docMk/>
          <pc:sldMk cId="2783889767" sldId="263"/>
        </pc:sldMkLst>
        <pc:spChg chg="mod">
          <ac:chgData name="Lee Smith" userId="5770cc91-e864-40da-82c9-b8681552fda8" providerId="ADAL" clId="{B099C7A8-9959-41FB-A98F-14B9E7111D17}" dt="2019-10-15T10:25:58.640" v="615" actId="20577"/>
          <ac:spMkLst>
            <pc:docMk/>
            <pc:sldMk cId="2783889767" sldId="263"/>
            <ac:spMk id="5" creationId="{A50D7D8C-7A9E-4F3F-A7E4-B10B4F47B7EF}"/>
          </ac:spMkLst>
        </pc:spChg>
      </pc:sldChg>
      <pc:sldChg chg="modSp del ord">
        <pc:chgData name="Lee Smith" userId="5770cc91-e864-40da-82c9-b8681552fda8" providerId="ADAL" clId="{B099C7A8-9959-41FB-A98F-14B9E7111D17}" dt="2019-10-25T12:45:03.647" v="5967" actId="2696"/>
        <pc:sldMkLst>
          <pc:docMk/>
          <pc:sldMk cId="1900006754" sldId="264"/>
        </pc:sldMkLst>
        <pc:spChg chg="mod">
          <ac:chgData name="Lee Smith" userId="5770cc91-e864-40da-82c9-b8681552fda8" providerId="ADAL" clId="{B099C7A8-9959-41FB-A98F-14B9E7111D17}" dt="2019-10-17T08:03:31.573" v="5343" actId="6549"/>
          <ac:spMkLst>
            <pc:docMk/>
            <pc:sldMk cId="1900006754" sldId="264"/>
            <ac:spMk id="2" creationId="{08F01BC3-63DD-4727-82A7-C748D371D640}"/>
          </ac:spMkLst>
        </pc:spChg>
        <pc:spChg chg="mod">
          <ac:chgData name="Lee Smith" userId="5770cc91-e864-40da-82c9-b8681552fda8" providerId="ADAL" clId="{B099C7A8-9959-41FB-A98F-14B9E7111D17}" dt="2019-10-25T12:43:19.114" v="5966"/>
          <ac:spMkLst>
            <pc:docMk/>
            <pc:sldMk cId="1900006754" sldId="264"/>
            <ac:spMk id="3" creationId="{CD5047E0-2767-44F4-98E4-D989FD145814}"/>
          </ac:spMkLst>
        </pc:spChg>
      </pc:sldChg>
      <pc:sldChg chg="modSp ord">
        <pc:chgData name="Lee Smith" userId="5770cc91-e864-40da-82c9-b8681552fda8" providerId="ADAL" clId="{B099C7A8-9959-41FB-A98F-14B9E7111D17}" dt="2019-10-17T08:03:59.152" v="5345" actId="20577"/>
        <pc:sldMkLst>
          <pc:docMk/>
          <pc:sldMk cId="1457978078" sldId="265"/>
        </pc:sldMkLst>
        <pc:spChg chg="mod">
          <ac:chgData name="Lee Smith" userId="5770cc91-e864-40da-82c9-b8681552fda8" providerId="ADAL" clId="{B099C7A8-9959-41FB-A98F-14B9E7111D17}" dt="2019-10-16T14:51:47.346" v="3554"/>
          <ac:spMkLst>
            <pc:docMk/>
            <pc:sldMk cId="1457978078" sldId="265"/>
            <ac:spMk id="2" creationId="{CA316D5E-0C16-49D1-B7B0-B8BB6B917CD8}"/>
          </ac:spMkLst>
        </pc:spChg>
        <pc:spChg chg="mod">
          <ac:chgData name="Lee Smith" userId="5770cc91-e864-40da-82c9-b8681552fda8" providerId="ADAL" clId="{B099C7A8-9959-41FB-A98F-14B9E7111D17}" dt="2019-10-17T08:03:59.152" v="5345" actId="20577"/>
          <ac:spMkLst>
            <pc:docMk/>
            <pc:sldMk cId="1457978078" sldId="265"/>
            <ac:spMk id="3" creationId="{353E6EEC-F894-4118-B56F-FDB449066C9E}"/>
          </ac:spMkLst>
        </pc:spChg>
      </pc:sldChg>
      <pc:sldChg chg="modSp">
        <pc:chgData name="Lee Smith" userId="5770cc91-e864-40da-82c9-b8681552fda8" providerId="ADAL" clId="{B099C7A8-9959-41FB-A98F-14B9E7111D17}" dt="2019-10-16T15:27:52.838" v="5294" actId="20577"/>
        <pc:sldMkLst>
          <pc:docMk/>
          <pc:sldMk cId="1263168449" sldId="266"/>
        </pc:sldMkLst>
        <pc:spChg chg="mod">
          <ac:chgData name="Lee Smith" userId="5770cc91-e864-40da-82c9-b8681552fda8" providerId="ADAL" clId="{B099C7A8-9959-41FB-A98F-14B9E7111D17}" dt="2019-10-16T10:47:41.555" v="2435" actId="20577"/>
          <ac:spMkLst>
            <pc:docMk/>
            <pc:sldMk cId="1263168449" sldId="266"/>
            <ac:spMk id="2" creationId="{8CCDE066-CE94-44C5-B465-082609239CAD}"/>
          </ac:spMkLst>
        </pc:spChg>
        <pc:spChg chg="mod">
          <ac:chgData name="Lee Smith" userId="5770cc91-e864-40da-82c9-b8681552fda8" providerId="ADAL" clId="{B099C7A8-9959-41FB-A98F-14B9E7111D17}" dt="2019-10-16T15:27:52.838" v="5294" actId="20577"/>
          <ac:spMkLst>
            <pc:docMk/>
            <pc:sldMk cId="1263168449" sldId="266"/>
            <ac:spMk id="3" creationId="{ADF3AC3C-8521-4C3E-9388-A82D1787020F}"/>
          </ac:spMkLst>
        </pc:spChg>
      </pc:sldChg>
      <pc:sldChg chg="modSp">
        <pc:chgData name="Lee Smith" userId="5770cc91-e864-40da-82c9-b8681552fda8" providerId="ADAL" clId="{B099C7A8-9959-41FB-A98F-14B9E7111D17}" dt="2019-10-17T08:06:35.232" v="5469" actId="20577"/>
        <pc:sldMkLst>
          <pc:docMk/>
          <pc:sldMk cId="1890399690" sldId="267"/>
        </pc:sldMkLst>
        <pc:spChg chg="mod">
          <ac:chgData name="Lee Smith" userId="5770cc91-e864-40da-82c9-b8681552fda8" providerId="ADAL" clId="{B099C7A8-9959-41FB-A98F-14B9E7111D17}" dt="2019-10-17T08:06:35.232" v="5469" actId="20577"/>
          <ac:spMkLst>
            <pc:docMk/>
            <pc:sldMk cId="1890399690" sldId="267"/>
            <ac:spMk id="6" creationId="{4EB2A544-8DBE-4F1F-8D2A-3069144A6108}"/>
          </ac:spMkLst>
        </pc:spChg>
        <pc:spChg chg="mod">
          <ac:chgData name="Lee Smith" userId="5770cc91-e864-40da-82c9-b8681552fda8" providerId="ADAL" clId="{B099C7A8-9959-41FB-A98F-14B9E7111D17}" dt="2019-10-16T14:51:26.886" v="3553" actId="20577"/>
          <ac:spMkLst>
            <pc:docMk/>
            <pc:sldMk cId="1890399690" sldId="267"/>
            <ac:spMk id="8" creationId="{DAB2F95B-235A-46A6-89C8-D6DE5E4777F6}"/>
          </ac:spMkLst>
        </pc:spChg>
      </pc:sldChg>
      <pc:sldChg chg="modSp">
        <pc:chgData name="Lee Smith" userId="5770cc91-e864-40da-82c9-b8681552fda8" providerId="ADAL" clId="{B099C7A8-9959-41FB-A98F-14B9E7111D17}" dt="2019-10-16T14:09:36.322" v="2942" actId="20577"/>
        <pc:sldMkLst>
          <pc:docMk/>
          <pc:sldMk cId="364724331" sldId="268"/>
        </pc:sldMkLst>
        <pc:spChg chg="mod">
          <ac:chgData name="Lee Smith" userId="5770cc91-e864-40da-82c9-b8681552fda8" providerId="ADAL" clId="{B099C7A8-9959-41FB-A98F-14B9E7111D17}" dt="2019-10-16T14:09:36.322" v="2942" actId="20577"/>
          <ac:spMkLst>
            <pc:docMk/>
            <pc:sldMk cId="364724331" sldId="268"/>
            <ac:spMk id="6" creationId="{B50F0EF0-DB49-49F9-BB3E-676BCBF7CCEA}"/>
          </ac:spMkLst>
        </pc:spChg>
      </pc:sldChg>
      <pc:sldChg chg="modSp">
        <pc:chgData name="Lee Smith" userId="5770cc91-e864-40da-82c9-b8681552fda8" providerId="ADAL" clId="{B099C7A8-9959-41FB-A98F-14B9E7111D17}" dt="2019-10-16T14:09:13.220" v="2941" actId="20577"/>
        <pc:sldMkLst>
          <pc:docMk/>
          <pc:sldMk cId="521345900" sldId="269"/>
        </pc:sldMkLst>
        <pc:spChg chg="mod">
          <ac:chgData name="Lee Smith" userId="5770cc91-e864-40da-82c9-b8681552fda8" providerId="ADAL" clId="{B099C7A8-9959-41FB-A98F-14B9E7111D17}" dt="2019-10-16T14:09:13.220" v="2941" actId="20577"/>
          <ac:spMkLst>
            <pc:docMk/>
            <pc:sldMk cId="521345900" sldId="269"/>
            <ac:spMk id="6" creationId="{93EC32CA-DA1F-45D0-87ED-3E58104FA353}"/>
          </ac:spMkLst>
        </pc:spChg>
      </pc:sldChg>
      <pc:sldChg chg="modSp">
        <pc:chgData name="Lee Smith" userId="5770cc91-e864-40da-82c9-b8681552fda8" providerId="ADAL" clId="{B099C7A8-9959-41FB-A98F-14B9E7111D17}" dt="2019-10-15T10:20:14.612" v="568" actId="20577"/>
        <pc:sldMkLst>
          <pc:docMk/>
          <pc:sldMk cId="2995637243" sldId="270"/>
        </pc:sldMkLst>
        <pc:spChg chg="mod">
          <ac:chgData name="Lee Smith" userId="5770cc91-e864-40da-82c9-b8681552fda8" providerId="ADAL" clId="{B099C7A8-9959-41FB-A98F-14B9E7111D17}" dt="2019-10-15T10:20:14.612" v="568" actId="20577"/>
          <ac:spMkLst>
            <pc:docMk/>
            <pc:sldMk cId="2995637243" sldId="270"/>
            <ac:spMk id="3" creationId="{345157E2-1483-46C3-A645-D9CECD5BD024}"/>
          </ac:spMkLst>
        </pc:spChg>
      </pc:sldChg>
      <pc:sldChg chg="addSp delSp modSp ord">
        <pc:chgData name="Lee Smith" userId="5770cc91-e864-40da-82c9-b8681552fda8" providerId="ADAL" clId="{B099C7A8-9959-41FB-A98F-14B9E7111D17}" dt="2019-10-17T08:02:39.828" v="5317"/>
        <pc:sldMkLst>
          <pc:docMk/>
          <pc:sldMk cId="222128276" sldId="271"/>
        </pc:sldMkLst>
        <pc:picChg chg="del">
          <ac:chgData name="Lee Smith" userId="5770cc91-e864-40da-82c9-b8681552fda8" providerId="ADAL" clId="{B099C7A8-9959-41FB-A98F-14B9E7111D17}" dt="2019-10-15T10:22:51.562" v="584" actId="478"/>
          <ac:picMkLst>
            <pc:docMk/>
            <pc:sldMk cId="222128276" sldId="271"/>
            <ac:picMk id="5" creationId="{2A2120C0-58F8-4C77-BF6B-A5D0E0EFDD94}"/>
          </ac:picMkLst>
        </pc:picChg>
        <pc:picChg chg="add mod">
          <ac:chgData name="Lee Smith" userId="5770cc91-e864-40da-82c9-b8681552fda8" providerId="ADAL" clId="{B099C7A8-9959-41FB-A98F-14B9E7111D17}" dt="2019-10-15T10:24:01.090" v="588" actId="962"/>
          <ac:picMkLst>
            <pc:docMk/>
            <pc:sldMk cId="222128276" sldId="271"/>
            <ac:picMk id="6" creationId="{66422967-2657-4ECD-A1C3-945BF8609E5B}"/>
          </ac:picMkLst>
        </pc:picChg>
      </pc:sldChg>
      <pc:sldChg chg="addSp delSp modSp add modAnim">
        <pc:chgData name="Lee Smith" userId="5770cc91-e864-40da-82c9-b8681552fda8" providerId="ADAL" clId="{B099C7A8-9959-41FB-A98F-14B9E7111D17}" dt="2019-10-16T15:25:12.847" v="5084" actId="20577"/>
        <pc:sldMkLst>
          <pc:docMk/>
          <pc:sldMk cId="2937621031" sldId="272"/>
        </pc:sldMkLst>
        <pc:spChg chg="mod">
          <ac:chgData name="Lee Smith" userId="5770cc91-e864-40da-82c9-b8681552fda8" providerId="ADAL" clId="{B099C7A8-9959-41FB-A98F-14B9E7111D17}" dt="2019-10-16T15:25:12.847" v="5084" actId="20577"/>
          <ac:spMkLst>
            <pc:docMk/>
            <pc:sldMk cId="2937621031" sldId="272"/>
            <ac:spMk id="2" creationId="{84DD72AC-1C2C-461F-9952-04A7E4A72710}"/>
          </ac:spMkLst>
        </pc:spChg>
        <pc:spChg chg="mod">
          <ac:chgData name="Lee Smith" userId="5770cc91-e864-40da-82c9-b8681552fda8" providerId="ADAL" clId="{B099C7A8-9959-41FB-A98F-14B9E7111D17}" dt="2019-10-15T12:19:44.845" v="1502" actId="20577"/>
          <ac:spMkLst>
            <pc:docMk/>
            <pc:sldMk cId="2937621031" sldId="272"/>
            <ac:spMk id="3" creationId="{EDD483C9-0E40-4F5C-BC76-CDD70FBE4D7D}"/>
          </ac:spMkLst>
        </pc:spChg>
        <pc:spChg chg="add del">
          <ac:chgData name="Lee Smith" userId="5770cc91-e864-40da-82c9-b8681552fda8" providerId="ADAL" clId="{B099C7A8-9959-41FB-A98F-14B9E7111D17}" dt="2019-10-15T10:57:06.045" v="898" actId="478"/>
          <ac:spMkLst>
            <pc:docMk/>
            <pc:sldMk cId="2937621031" sldId="272"/>
            <ac:spMk id="4" creationId="{6B839E54-C4F4-4239-ABF8-2C8ED3F49761}"/>
          </ac:spMkLst>
        </pc:spChg>
      </pc:sldChg>
      <pc:sldChg chg="modSp add modAnim">
        <pc:chgData name="Lee Smith" userId="5770cc91-e864-40da-82c9-b8681552fda8" providerId="ADAL" clId="{B099C7A8-9959-41FB-A98F-14B9E7111D17}" dt="2019-10-16T15:25:38.471" v="5108" actId="20577"/>
        <pc:sldMkLst>
          <pc:docMk/>
          <pc:sldMk cId="1105932207" sldId="273"/>
        </pc:sldMkLst>
        <pc:spChg chg="mod">
          <ac:chgData name="Lee Smith" userId="5770cc91-e864-40da-82c9-b8681552fda8" providerId="ADAL" clId="{B099C7A8-9959-41FB-A98F-14B9E7111D17}" dt="2019-10-16T15:25:38.471" v="5108" actId="20577"/>
          <ac:spMkLst>
            <pc:docMk/>
            <pc:sldMk cId="1105932207" sldId="273"/>
            <ac:spMk id="2" creationId="{C470BA7B-9E87-45A2-A6C5-AE0516BF446D}"/>
          </ac:spMkLst>
        </pc:spChg>
        <pc:spChg chg="mod">
          <ac:chgData name="Lee Smith" userId="5770cc91-e864-40da-82c9-b8681552fda8" providerId="ADAL" clId="{B099C7A8-9959-41FB-A98F-14B9E7111D17}" dt="2019-10-15T12:17:39.528" v="1399" actId="6549"/>
          <ac:spMkLst>
            <pc:docMk/>
            <pc:sldMk cId="1105932207" sldId="273"/>
            <ac:spMk id="3" creationId="{9368699D-11D8-4D66-9309-62F0B87AF999}"/>
          </ac:spMkLst>
        </pc:spChg>
      </pc:sldChg>
      <pc:sldChg chg="modSp add modAnim">
        <pc:chgData name="Lee Smith" userId="5770cc91-e864-40da-82c9-b8681552fda8" providerId="ADAL" clId="{B099C7A8-9959-41FB-A98F-14B9E7111D17}" dt="2019-10-16T15:25:33.400" v="5102" actId="20577"/>
        <pc:sldMkLst>
          <pc:docMk/>
          <pc:sldMk cId="2247644186" sldId="274"/>
        </pc:sldMkLst>
        <pc:spChg chg="mod">
          <ac:chgData name="Lee Smith" userId="5770cc91-e864-40da-82c9-b8681552fda8" providerId="ADAL" clId="{B099C7A8-9959-41FB-A98F-14B9E7111D17}" dt="2019-10-16T15:25:33.400" v="5102" actId="20577"/>
          <ac:spMkLst>
            <pc:docMk/>
            <pc:sldMk cId="2247644186" sldId="274"/>
            <ac:spMk id="2" creationId="{6E3E1A2A-BFCC-4E47-BB41-239B4C3BB720}"/>
          </ac:spMkLst>
        </pc:spChg>
        <pc:spChg chg="mod">
          <ac:chgData name="Lee Smith" userId="5770cc91-e864-40da-82c9-b8681552fda8" providerId="ADAL" clId="{B099C7A8-9959-41FB-A98F-14B9E7111D17}" dt="2019-10-15T12:03:50.594" v="1186" actId="20577"/>
          <ac:spMkLst>
            <pc:docMk/>
            <pc:sldMk cId="2247644186" sldId="274"/>
            <ac:spMk id="3" creationId="{F0E4B856-FA5A-46A6-B902-FCB7D66AFFAD}"/>
          </ac:spMkLst>
        </pc:spChg>
      </pc:sldChg>
      <pc:sldChg chg="modSp add modAnim">
        <pc:chgData name="Lee Smith" userId="5770cc91-e864-40da-82c9-b8681552fda8" providerId="ADAL" clId="{B099C7A8-9959-41FB-A98F-14B9E7111D17}" dt="2019-10-16T15:25:27.816" v="5096" actId="20577"/>
        <pc:sldMkLst>
          <pc:docMk/>
          <pc:sldMk cId="1660355384" sldId="275"/>
        </pc:sldMkLst>
        <pc:spChg chg="mod">
          <ac:chgData name="Lee Smith" userId="5770cc91-e864-40da-82c9-b8681552fda8" providerId="ADAL" clId="{B099C7A8-9959-41FB-A98F-14B9E7111D17}" dt="2019-10-16T15:25:27.816" v="5096" actId="20577"/>
          <ac:spMkLst>
            <pc:docMk/>
            <pc:sldMk cId="1660355384" sldId="275"/>
            <ac:spMk id="2" creationId="{F2684605-ABB3-4DCD-A006-65B19FB9C803}"/>
          </ac:spMkLst>
        </pc:spChg>
        <pc:spChg chg="mod">
          <ac:chgData name="Lee Smith" userId="5770cc91-e864-40da-82c9-b8681552fda8" providerId="ADAL" clId="{B099C7A8-9959-41FB-A98F-14B9E7111D17}" dt="2019-10-15T12:04:11.994" v="1198" actId="20577"/>
          <ac:spMkLst>
            <pc:docMk/>
            <pc:sldMk cId="1660355384" sldId="275"/>
            <ac:spMk id="3" creationId="{42293A48-D119-4635-AE56-C8CBA6A4ED6E}"/>
          </ac:spMkLst>
        </pc:spChg>
      </pc:sldChg>
      <pc:sldChg chg="modSp add modAnim">
        <pc:chgData name="Lee Smith" userId="5770cc91-e864-40da-82c9-b8681552fda8" providerId="ADAL" clId="{B099C7A8-9959-41FB-A98F-14B9E7111D17}" dt="2019-10-16T15:25:23.384" v="5090" actId="20577"/>
        <pc:sldMkLst>
          <pc:docMk/>
          <pc:sldMk cId="3818051395" sldId="276"/>
        </pc:sldMkLst>
        <pc:spChg chg="mod">
          <ac:chgData name="Lee Smith" userId="5770cc91-e864-40da-82c9-b8681552fda8" providerId="ADAL" clId="{B099C7A8-9959-41FB-A98F-14B9E7111D17}" dt="2019-10-16T15:25:23.384" v="5090" actId="20577"/>
          <ac:spMkLst>
            <pc:docMk/>
            <pc:sldMk cId="3818051395" sldId="276"/>
            <ac:spMk id="2" creationId="{41DE8992-4996-4439-85B6-E25782B3330B}"/>
          </ac:spMkLst>
        </pc:spChg>
        <pc:spChg chg="mod">
          <ac:chgData name="Lee Smith" userId="5770cc91-e864-40da-82c9-b8681552fda8" providerId="ADAL" clId="{B099C7A8-9959-41FB-A98F-14B9E7111D17}" dt="2019-10-15T12:04:33.305" v="1210" actId="20577"/>
          <ac:spMkLst>
            <pc:docMk/>
            <pc:sldMk cId="3818051395" sldId="276"/>
            <ac:spMk id="3" creationId="{60E8E1D1-C206-47C1-8071-AE6871D2A67D}"/>
          </ac:spMkLst>
        </pc:spChg>
      </pc:sldChg>
      <pc:sldChg chg="modSp add">
        <pc:chgData name="Lee Smith" userId="5770cc91-e864-40da-82c9-b8681552fda8" providerId="ADAL" clId="{B099C7A8-9959-41FB-A98F-14B9E7111D17}" dt="2019-10-16T14:52:37.750" v="3571" actId="313"/>
        <pc:sldMkLst>
          <pc:docMk/>
          <pc:sldMk cId="1351913753" sldId="277"/>
        </pc:sldMkLst>
        <pc:spChg chg="mod">
          <ac:chgData name="Lee Smith" userId="5770cc91-e864-40da-82c9-b8681552fda8" providerId="ADAL" clId="{B099C7A8-9959-41FB-A98F-14B9E7111D17}" dt="2019-10-15T12:22:07.956" v="1834"/>
          <ac:spMkLst>
            <pc:docMk/>
            <pc:sldMk cId="1351913753" sldId="277"/>
            <ac:spMk id="2" creationId="{88773D84-6863-4B9B-A2F3-50CDFCAEC78A}"/>
          </ac:spMkLst>
        </pc:spChg>
        <pc:spChg chg="mod">
          <ac:chgData name="Lee Smith" userId="5770cc91-e864-40da-82c9-b8681552fda8" providerId="ADAL" clId="{B099C7A8-9959-41FB-A98F-14B9E7111D17}" dt="2019-10-16T14:52:37.750" v="3571" actId="313"/>
          <ac:spMkLst>
            <pc:docMk/>
            <pc:sldMk cId="1351913753" sldId="277"/>
            <ac:spMk id="3" creationId="{EA7CDF14-D63E-4B73-97EC-55CAC9BB95E3}"/>
          </ac:spMkLst>
        </pc:spChg>
      </pc:sldChg>
      <pc:sldChg chg="modSp add">
        <pc:chgData name="Lee Smith" userId="5770cc91-e864-40da-82c9-b8681552fda8" providerId="ADAL" clId="{B099C7A8-9959-41FB-A98F-14B9E7111D17}" dt="2019-10-17T08:09:25.001" v="5567" actId="20577"/>
        <pc:sldMkLst>
          <pc:docMk/>
          <pc:sldMk cId="3304718445" sldId="278"/>
        </pc:sldMkLst>
        <pc:spChg chg="mod">
          <ac:chgData name="Lee Smith" userId="5770cc91-e864-40da-82c9-b8681552fda8" providerId="ADAL" clId="{B099C7A8-9959-41FB-A98F-14B9E7111D17}" dt="2019-10-16T10:29:45.272" v="1868" actId="5793"/>
          <ac:spMkLst>
            <pc:docMk/>
            <pc:sldMk cId="3304718445" sldId="278"/>
            <ac:spMk id="2" creationId="{1700D945-DCDA-4285-83E4-B41257361F53}"/>
          </ac:spMkLst>
        </pc:spChg>
        <pc:spChg chg="mod">
          <ac:chgData name="Lee Smith" userId="5770cc91-e864-40da-82c9-b8681552fda8" providerId="ADAL" clId="{B099C7A8-9959-41FB-A98F-14B9E7111D17}" dt="2019-10-17T08:09:25.001" v="5567" actId="20577"/>
          <ac:spMkLst>
            <pc:docMk/>
            <pc:sldMk cId="3304718445" sldId="278"/>
            <ac:spMk id="3" creationId="{C52516E9-761D-4A4C-B427-BDE75E052A1B}"/>
          </ac:spMkLst>
        </pc:spChg>
      </pc:sldChg>
      <pc:sldChg chg="addSp delSp modSp add">
        <pc:chgData name="Lee Smith" userId="5770cc91-e864-40da-82c9-b8681552fda8" providerId="ADAL" clId="{B099C7A8-9959-41FB-A98F-14B9E7111D17}" dt="2019-10-16T13:58:54.933" v="2535" actId="20577"/>
        <pc:sldMkLst>
          <pc:docMk/>
          <pc:sldMk cId="159408516" sldId="279"/>
        </pc:sldMkLst>
        <pc:spChg chg="del">
          <ac:chgData name="Lee Smith" userId="5770cc91-e864-40da-82c9-b8681552fda8" providerId="ADAL" clId="{B099C7A8-9959-41FB-A98F-14B9E7111D17}" dt="2019-10-16T13:58:19.276" v="2469"/>
          <ac:spMkLst>
            <pc:docMk/>
            <pc:sldMk cId="159408516" sldId="279"/>
            <ac:spMk id="2" creationId="{7C14AD66-CF91-4A3A-B0DD-35300A61BC7A}"/>
          </ac:spMkLst>
        </pc:spChg>
        <pc:spChg chg="del">
          <ac:chgData name="Lee Smith" userId="5770cc91-e864-40da-82c9-b8681552fda8" providerId="ADAL" clId="{B099C7A8-9959-41FB-A98F-14B9E7111D17}" dt="2019-10-16T13:58:19.276" v="2469"/>
          <ac:spMkLst>
            <pc:docMk/>
            <pc:sldMk cId="159408516" sldId="279"/>
            <ac:spMk id="3" creationId="{1D2E2777-86B2-4731-81E6-AE8FF30032BC}"/>
          </ac:spMkLst>
        </pc:spChg>
        <pc:spChg chg="add mod">
          <ac:chgData name="Lee Smith" userId="5770cc91-e864-40da-82c9-b8681552fda8" providerId="ADAL" clId="{B099C7A8-9959-41FB-A98F-14B9E7111D17}" dt="2019-10-16T13:58:25.621" v="2487" actId="20577"/>
          <ac:spMkLst>
            <pc:docMk/>
            <pc:sldMk cId="159408516" sldId="279"/>
            <ac:spMk id="4" creationId="{366F612E-48A9-4C3F-8B57-08A46A0498A9}"/>
          </ac:spMkLst>
        </pc:spChg>
        <pc:spChg chg="add mod">
          <ac:chgData name="Lee Smith" userId="5770cc91-e864-40da-82c9-b8681552fda8" providerId="ADAL" clId="{B099C7A8-9959-41FB-A98F-14B9E7111D17}" dt="2019-10-16T13:58:54.933" v="2535" actId="20577"/>
          <ac:spMkLst>
            <pc:docMk/>
            <pc:sldMk cId="159408516" sldId="279"/>
            <ac:spMk id="5" creationId="{615D91BC-0823-437E-90F7-A2CAA345F01D}"/>
          </ac:spMkLst>
        </pc:spChg>
      </pc:sldChg>
      <pc:sldChg chg="modSp add del">
        <pc:chgData name="Lee Smith" userId="5770cc91-e864-40da-82c9-b8681552fda8" providerId="ADAL" clId="{B099C7A8-9959-41FB-A98F-14B9E7111D17}" dt="2019-10-16T14:53:03.447" v="3572" actId="47"/>
        <pc:sldMkLst>
          <pc:docMk/>
          <pc:sldMk cId="1165461700" sldId="280"/>
        </pc:sldMkLst>
        <pc:spChg chg="mod">
          <ac:chgData name="Lee Smith" userId="5770cc91-e864-40da-82c9-b8681552fda8" providerId="ADAL" clId="{B099C7A8-9959-41FB-A98F-14B9E7111D17}" dt="2019-10-16T14:12:33.776" v="3023" actId="20577"/>
          <ac:spMkLst>
            <pc:docMk/>
            <pc:sldMk cId="1165461700" sldId="280"/>
            <ac:spMk id="2" creationId="{BB767C26-8101-4035-BBE9-6B6618945991}"/>
          </ac:spMkLst>
        </pc:spChg>
        <pc:spChg chg="mod">
          <ac:chgData name="Lee Smith" userId="5770cc91-e864-40da-82c9-b8681552fda8" providerId="ADAL" clId="{B099C7A8-9959-41FB-A98F-14B9E7111D17}" dt="2019-10-16T14:12:27.426" v="3022" actId="20577"/>
          <ac:spMkLst>
            <pc:docMk/>
            <pc:sldMk cId="1165461700" sldId="280"/>
            <ac:spMk id="3" creationId="{1EB640A9-F5A4-4381-A3CD-608E7975AD71}"/>
          </ac:spMkLst>
        </pc:spChg>
      </pc:sldChg>
      <pc:sldChg chg="modSp add modAnim">
        <pc:chgData name="Lee Smith" userId="5770cc91-e864-40da-82c9-b8681552fda8" providerId="ADAL" clId="{B099C7A8-9959-41FB-A98F-14B9E7111D17}" dt="2019-10-16T15:25:08.312" v="5078" actId="20577"/>
        <pc:sldMkLst>
          <pc:docMk/>
          <pc:sldMk cId="2822014489" sldId="281"/>
        </pc:sldMkLst>
        <pc:spChg chg="mod">
          <ac:chgData name="Lee Smith" userId="5770cc91-e864-40da-82c9-b8681552fda8" providerId="ADAL" clId="{B099C7A8-9959-41FB-A98F-14B9E7111D17}" dt="2019-10-16T15:25:08.312" v="5078" actId="20577"/>
          <ac:spMkLst>
            <pc:docMk/>
            <pc:sldMk cId="2822014489" sldId="281"/>
            <ac:spMk id="2" creationId="{9C3C709D-6712-455F-90D4-70EC1165D69E}"/>
          </ac:spMkLst>
        </pc:spChg>
        <pc:spChg chg="mod">
          <ac:chgData name="Lee Smith" userId="5770cc91-e864-40da-82c9-b8681552fda8" providerId="ADAL" clId="{B099C7A8-9959-41FB-A98F-14B9E7111D17}" dt="2019-10-16T14:23:30.245" v="3144" actId="114"/>
          <ac:spMkLst>
            <pc:docMk/>
            <pc:sldMk cId="2822014489" sldId="281"/>
            <ac:spMk id="3" creationId="{182EB662-5C8F-4F0A-B5FE-80D8C6BCB80D}"/>
          </ac:spMkLst>
        </pc:spChg>
      </pc:sldChg>
      <pc:sldChg chg="modSp add">
        <pc:chgData name="Lee Smith" userId="5770cc91-e864-40da-82c9-b8681552fda8" providerId="ADAL" clId="{B099C7A8-9959-41FB-A98F-14B9E7111D17}" dt="2019-10-17T08:08:25.362" v="5478" actId="20577"/>
        <pc:sldMkLst>
          <pc:docMk/>
          <pc:sldMk cId="196201797" sldId="282"/>
        </pc:sldMkLst>
        <pc:spChg chg="mod">
          <ac:chgData name="Lee Smith" userId="5770cc91-e864-40da-82c9-b8681552fda8" providerId="ADAL" clId="{B099C7A8-9959-41FB-A98F-14B9E7111D17}" dt="2019-10-16T15:26:08.274" v="5125" actId="20577"/>
          <ac:spMkLst>
            <pc:docMk/>
            <pc:sldMk cId="196201797" sldId="282"/>
            <ac:spMk id="2" creationId="{6CED0AB5-3FF2-43FE-ABE7-465B43FC7113}"/>
          </ac:spMkLst>
        </pc:spChg>
        <pc:spChg chg="mod">
          <ac:chgData name="Lee Smith" userId="5770cc91-e864-40da-82c9-b8681552fda8" providerId="ADAL" clId="{B099C7A8-9959-41FB-A98F-14B9E7111D17}" dt="2019-10-17T08:08:25.362" v="5478" actId="20577"/>
          <ac:spMkLst>
            <pc:docMk/>
            <pc:sldMk cId="196201797" sldId="282"/>
            <ac:spMk id="3" creationId="{764424BB-2B8A-4577-A4B1-24F73FCE5720}"/>
          </ac:spMkLst>
        </pc:spChg>
      </pc:sldChg>
      <pc:sldChg chg="addSp delSp modSp add">
        <pc:chgData name="Lee Smith" userId="5770cc91-e864-40da-82c9-b8681552fda8" providerId="ADAL" clId="{B099C7A8-9959-41FB-A98F-14B9E7111D17}" dt="2019-10-17T08:07:59.831" v="5472" actId="14100"/>
        <pc:sldMkLst>
          <pc:docMk/>
          <pc:sldMk cId="690427297" sldId="283"/>
        </pc:sldMkLst>
        <pc:spChg chg="mod">
          <ac:chgData name="Lee Smith" userId="5770cc91-e864-40da-82c9-b8681552fda8" providerId="ADAL" clId="{B099C7A8-9959-41FB-A98F-14B9E7111D17}" dt="2019-10-16T15:24:15.786" v="5013" actId="20577"/>
          <ac:spMkLst>
            <pc:docMk/>
            <pc:sldMk cId="690427297" sldId="283"/>
            <ac:spMk id="2" creationId="{97545C05-DB96-4D0C-8180-F203E2D7E9A7}"/>
          </ac:spMkLst>
        </pc:spChg>
        <pc:spChg chg="del">
          <ac:chgData name="Lee Smith" userId="5770cc91-e864-40da-82c9-b8681552fda8" providerId="ADAL" clId="{B099C7A8-9959-41FB-A98F-14B9E7111D17}" dt="2019-10-16T15:09:05.564" v="4013"/>
          <ac:spMkLst>
            <pc:docMk/>
            <pc:sldMk cId="690427297" sldId="283"/>
            <ac:spMk id="3" creationId="{6C3A55AB-E170-4E29-891A-DD0BD47F8751}"/>
          </ac:spMkLst>
        </pc:spChg>
        <pc:spChg chg="add del mod">
          <ac:chgData name="Lee Smith" userId="5770cc91-e864-40da-82c9-b8681552fda8" providerId="ADAL" clId="{B099C7A8-9959-41FB-A98F-14B9E7111D17}" dt="2019-10-16T15:09:14.428" v="4014" actId="931"/>
          <ac:spMkLst>
            <pc:docMk/>
            <pc:sldMk cId="690427297" sldId="283"/>
            <ac:spMk id="4" creationId="{C838421F-214C-42C6-B7F8-270042D3C020}"/>
          </ac:spMkLst>
        </pc:spChg>
        <pc:spChg chg="add mod">
          <ac:chgData name="Lee Smith" userId="5770cc91-e864-40da-82c9-b8681552fda8" providerId="ADAL" clId="{B099C7A8-9959-41FB-A98F-14B9E7111D17}" dt="2019-10-16T15:19:14.694" v="4210" actId="20577"/>
          <ac:spMkLst>
            <pc:docMk/>
            <pc:sldMk cId="690427297" sldId="283"/>
            <ac:spMk id="5" creationId="{9C8A87E4-6066-4F18-9A1D-BA9E9C7A2F23}"/>
          </ac:spMkLst>
        </pc:spChg>
        <pc:picChg chg="add mod">
          <ac:chgData name="Lee Smith" userId="5770cc91-e864-40da-82c9-b8681552fda8" providerId="ADAL" clId="{B099C7A8-9959-41FB-A98F-14B9E7111D17}" dt="2019-10-17T08:07:59.831" v="5472" actId="14100"/>
          <ac:picMkLst>
            <pc:docMk/>
            <pc:sldMk cId="690427297" sldId="283"/>
            <ac:picMk id="7" creationId="{FBD6027F-4FDD-4D6C-A151-0C28A362A40D}"/>
          </ac:picMkLst>
        </pc:picChg>
      </pc:sldChg>
      <pc:sldChg chg="addSp delSp modSp add modAnim">
        <pc:chgData name="Lee Smith" userId="5770cc91-e864-40da-82c9-b8681552fda8" providerId="ADAL" clId="{B099C7A8-9959-41FB-A98F-14B9E7111D17}" dt="2019-10-17T08:41:07.230" v="5965"/>
        <pc:sldMkLst>
          <pc:docMk/>
          <pc:sldMk cId="2430275108" sldId="284"/>
        </pc:sldMkLst>
        <pc:spChg chg="del">
          <ac:chgData name="Lee Smith" userId="5770cc91-e864-40da-82c9-b8681552fda8" providerId="ADAL" clId="{B099C7A8-9959-41FB-A98F-14B9E7111D17}" dt="2019-10-16T15:34:19.771" v="5296"/>
          <ac:spMkLst>
            <pc:docMk/>
            <pc:sldMk cId="2430275108" sldId="284"/>
            <ac:spMk id="2" creationId="{D64F3DEA-0592-45F7-9641-D0BFC86DC267}"/>
          </ac:spMkLst>
        </pc:spChg>
        <pc:spChg chg="del">
          <ac:chgData name="Lee Smith" userId="5770cc91-e864-40da-82c9-b8681552fda8" providerId="ADAL" clId="{B099C7A8-9959-41FB-A98F-14B9E7111D17}" dt="2019-10-16T15:34:19.771" v="5296"/>
          <ac:spMkLst>
            <pc:docMk/>
            <pc:sldMk cId="2430275108" sldId="284"/>
            <ac:spMk id="3" creationId="{5C954FCC-B21E-437B-BAD6-E26D416A583E}"/>
          </ac:spMkLst>
        </pc:spChg>
        <pc:spChg chg="add mod">
          <ac:chgData name="Lee Smith" userId="5770cc91-e864-40da-82c9-b8681552fda8" providerId="ADAL" clId="{B099C7A8-9959-41FB-A98F-14B9E7111D17}" dt="2019-10-17T08:03:11.716" v="5326"/>
          <ac:spMkLst>
            <pc:docMk/>
            <pc:sldMk cId="2430275108" sldId="284"/>
            <ac:spMk id="4" creationId="{5CF9D283-5D81-4B37-979F-50F5FF8CDCB2}"/>
          </ac:spMkLst>
        </pc:spChg>
        <pc:spChg chg="add del mod">
          <ac:chgData name="Lee Smith" userId="5770cc91-e864-40da-82c9-b8681552fda8" providerId="ADAL" clId="{B099C7A8-9959-41FB-A98F-14B9E7111D17}" dt="2019-10-16T15:34:26.112" v="5297" actId="931"/>
          <ac:spMkLst>
            <pc:docMk/>
            <pc:sldMk cId="2430275108" sldId="284"/>
            <ac:spMk id="5" creationId="{88ED562F-C787-4ABF-8BAF-0A28117245B6}"/>
          </ac:spMkLst>
        </pc:spChg>
        <pc:spChg chg="add del mod">
          <ac:chgData name="Lee Smith" userId="5770cc91-e864-40da-82c9-b8681552fda8" providerId="ADAL" clId="{B099C7A8-9959-41FB-A98F-14B9E7111D17}" dt="2019-10-16T15:34:32.843" v="5298" actId="931"/>
          <ac:spMkLst>
            <pc:docMk/>
            <pc:sldMk cId="2430275108" sldId="284"/>
            <ac:spMk id="6" creationId="{26335BBA-74CD-4A31-8EA4-EABCA13D306B}"/>
          </ac:spMkLst>
        </pc:spChg>
        <pc:picChg chg="add mod">
          <ac:chgData name="Lee Smith" userId="5770cc91-e864-40da-82c9-b8681552fda8" providerId="ADAL" clId="{B099C7A8-9959-41FB-A98F-14B9E7111D17}" dt="2019-10-16T15:34:35.518" v="5303" actId="1076"/>
          <ac:picMkLst>
            <pc:docMk/>
            <pc:sldMk cId="2430275108" sldId="284"/>
            <ac:picMk id="8" creationId="{D7D542ED-AD80-4188-A71C-BB70E09A8BC3}"/>
          </ac:picMkLst>
        </pc:picChg>
        <pc:picChg chg="add mod">
          <ac:chgData name="Lee Smith" userId="5770cc91-e864-40da-82c9-b8681552fda8" providerId="ADAL" clId="{B099C7A8-9959-41FB-A98F-14B9E7111D17}" dt="2019-10-16T15:34:36.917" v="5304" actId="1076"/>
          <ac:picMkLst>
            <pc:docMk/>
            <pc:sldMk cId="2430275108" sldId="284"/>
            <ac:picMk id="10" creationId="{58CFBF52-3E49-4503-8DA0-C87169A54717}"/>
          </ac:picMkLst>
        </pc:picChg>
        <pc:picChg chg="add mod modCrop">
          <ac:chgData name="Lee Smith" userId="5770cc91-e864-40da-82c9-b8681552fda8" providerId="ADAL" clId="{B099C7A8-9959-41FB-A98F-14B9E7111D17}" dt="2019-10-17T08:01:36.664" v="5313" actId="732"/>
          <ac:picMkLst>
            <pc:docMk/>
            <pc:sldMk cId="2430275108" sldId="284"/>
            <ac:picMk id="12" creationId="{7C4267F9-FD14-48AF-8881-2CF2275DA79E}"/>
          </ac:picMkLst>
        </pc:picChg>
        <pc:picChg chg="add mod modCrop">
          <ac:chgData name="Lee Smith" userId="5770cc91-e864-40da-82c9-b8681552fda8" providerId="ADAL" clId="{B099C7A8-9959-41FB-A98F-14B9E7111D17}" dt="2019-10-17T08:01:41.078" v="5314" actId="732"/>
          <ac:picMkLst>
            <pc:docMk/>
            <pc:sldMk cId="2430275108" sldId="284"/>
            <ac:picMk id="14" creationId="{8BA1A4BD-D2D7-4E0D-BD81-3B8AF85DC2CF}"/>
          </ac:picMkLst>
        </pc:picChg>
      </pc:sldChg>
      <pc:sldChg chg="modSp add">
        <pc:chgData name="Lee Smith" userId="5770cc91-e864-40da-82c9-b8681552fda8" providerId="ADAL" clId="{B099C7A8-9959-41FB-A98F-14B9E7111D17}" dt="2019-10-17T08:02:56.173" v="5319"/>
        <pc:sldMkLst>
          <pc:docMk/>
          <pc:sldMk cId="1267770383" sldId="285"/>
        </pc:sldMkLst>
        <pc:spChg chg="mod">
          <ac:chgData name="Lee Smith" userId="5770cc91-e864-40da-82c9-b8681552fda8" providerId="ADAL" clId="{B099C7A8-9959-41FB-A98F-14B9E7111D17}" dt="2019-10-17T08:02:56.173" v="5319"/>
          <ac:spMkLst>
            <pc:docMk/>
            <pc:sldMk cId="1267770383" sldId="285"/>
            <ac:spMk id="3" creationId="{80E4D1F9-04DD-46E2-9FF3-CEEB437AEEF1}"/>
          </ac:spMkLst>
        </pc:spChg>
      </pc:sldChg>
    </pc:docChg>
  </pc:docChgLst>
  <pc:docChgLst>
    <pc:chgData name="Lee Smith" userId="5770cc91-e864-40da-82c9-b8681552fda8" providerId="ADAL" clId="{2F7C6655-8348-45FB-ACCE-B086419A41A1}"/>
    <pc:docChg chg="undo custSel mod addSld modSld sldOrd modMainMaster">
      <pc:chgData name="Lee Smith" userId="5770cc91-e864-40da-82c9-b8681552fda8" providerId="ADAL" clId="{2F7C6655-8348-45FB-ACCE-B086419A41A1}" dt="2019-10-15T09:19:54.748" v="6810"/>
      <pc:docMkLst>
        <pc:docMk/>
      </pc:docMkLst>
      <pc:sldChg chg="modTransition">
        <pc:chgData name="Lee Smith" userId="5770cc91-e864-40da-82c9-b8681552fda8" providerId="ADAL" clId="{2F7C6655-8348-45FB-ACCE-B086419A41A1}" dt="2019-10-11T13:47:16.594" v="1688"/>
        <pc:sldMkLst>
          <pc:docMk/>
          <pc:sldMk cId="2675745679" sldId="256"/>
        </pc:sldMkLst>
      </pc:sldChg>
      <pc:sldChg chg="modSp ord modTransition">
        <pc:chgData name="Lee Smith" userId="5770cc91-e864-40da-82c9-b8681552fda8" providerId="ADAL" clId="{2F7C6655-8348-45FB-ACCE-B086419A41A1}" dt="2019-10-15T09:19:44.030" v="6806"/>
        <pc:sldMkLst>
          <pc:docMk/>
          <pc:sldMk cId="13882723" sldId="257"/>
        </pc:sldMkLst>
        <pc:spChg chg="mod">
          <ac:chgData name="Lee Smith" userId="5770cc91-e864-40da-82c9-b8681552fda8" providerId="ADAL" clId="{2F7C6655-8348-45FB-ACCE-B086419A41A1}" dt="2019-10-11T10:53:52.658" v="25" actId="20577"/>
          <ac:spMkLst>
            <pc:docMk/>
            <pc:sldMk cId="13882723" sldId="257"/>
            <ac:spMk id="2" creationId="{53587417-69BA-4E4B-AF02-BB41836A6DFC}"/>
          </ac:spMkLst>
        </pc:spChg>
        <pc:spChg chg="mod">
          <ac:chgData name="Lee Smith" userId="5770cc91-e864-40da-82c9-b8681552fda8" providerId="ADAL" clId="{2F7C6655-8348-45FB-ACCE-B086419A41A1}" dt="2019-10-11T13:12:51.376" v="1496" actId="403"/>
          <ac:spMkLst>
            <pc:docMk/>
            <pc:sldMk cId="13882723" sldId="257"/>
            <ac:spMk id="3" creationId="{8C196BE1-71B1-45A2-B6F6-927BFF28D223}"/>
          </ac:spMkLst>
        </pc:spChg>
      </pc:sldChg>
      <pc:sldChg chg="modSp ord modTransition">
        <pc:chgData name="Lee Smith" userId="5770cc91-e864-40da-82c9-b8681552fda8" providerId="ADAL" clId="{2F7C6655-8348-45FB-ACCE-B086419A41A1}" dt="2019-10-15T09:19:46.029" v="6807"/>
        <pc:sldMkLst>
          <pc:docMk/>
          <pc:sldMk cId="3300495688" sldId="258"/>
        </pc:sldMkLst>
        <pc:spChg chg="mod">
          <ac:chgData name="Lee Smith" userId="5770cc91-e864-40da-82c9-b8681552fda8" providerId="ADAL" clId="{2F7C6655-8348-45FB-ACCE-B086419A41A1}" dt="2019-10-11T10:54:13.506" v="84" actId="20577"/>
          <ac:spMkLst>
            <pc:docMk/>
            <pc:sldMk cId="3300495688" sldId="258"/>
            <ac:spMk id="2" creationId="{8C4C48FD-D0D1-46B2-AD6E-03DB8783A053}"/>
          </ac:spMkLst>
        </pc:spChg>
        <pc:spChg chg="mod">
          <ac:chgData name="Lee Smith" userId="5770cc91-e864-40da-82c9-b8681552fda8" providerId="ADAL" clId="{2F7C6655-8348-45FB-ACCE-B086419A41A1}" dt="2019-10-11T14:18:35.465" v="3424" actId="20577"/>
          <ac:spMkLst>
            <pc:docMk/>
            <pc:sldMk cId="3300495688" sldId="258"/>
            <ac:spMk id="3" creationId="{06AC2DB4-3ACD-47F7-A40B-0DDE9A7DB261}"/>
          </ac:spMkLst>
        </pc:spChg>
      </pc:sldChg>
      <pc:sldChg chg="modSp ord modTransition">
        <pc:chgData name="Lee Smith" userId="5770cc91-e864-40da-82c9-b8681552fda8" providerId="ADAL" clId="{2F7C6655-8348-45FB-ACCE-B086419A41A1}" dt="2019-10-15T09:19:42.670" v="6805"/>
        <pc:sldMkLst>
          <pc:docMk/>
          <pc:sldMk cId="589033256" sldId="259"/>
        </pc:sldMkLst>
        <pc:spChg chg="mod">
          <ac:chgData name="Lee Smith" userId="5770cc91-e864-40da-82c9-b8681552fda8" providerId="ADAL" clId="{2F7C6655-8348-45FB-ACCE-B086419A41A1}" dt="2019-10-11T11:04:00.738" v="1306" actId="20577"/>
          <ac:spMkLst>
            <pc:docMk/>
            <pc:sldMk cId="589033256" sldId="259"/>
            <ac:spMk id="5" creationId="{447BFB90-C33A-42AC-9625-585A62C2021F}"/>
          </ac:spMkLst>
        </pc:spChg>
      </pc:sldChg>
      <pc:sldChg chg="addSp delSp modSp ord modTransition">
        <pc:chgData name="Lee Smith" userId="5770cc91-e864-40da-82c9-b8681552fda8" providerId="ADAL" clId="{2F7C6655-8348-45FB-ACCE-B086419A41A1}" dt="2019-10-15T09:19:47.974" v="6808"/>
        <pc:sldMkLst>
          <pc:docMk/>
          <pc:sldMk cId="2172340356" sldId="260"/>
        </pc:sldMkLst>
        <pc:spChg chg="mod">
          <ac:chgData name="Lee Smith" userId="5770cc91-e864-40da-82c9-b8681552fda8" providerId="ADAL" clId="{2F7C6655-8348-45FB-ACCE-B086419A41A1}" dt="2019-10-11T15:13:14.705" v="4405" actId="20577"/>
          <ac:spMkLst>
            <pc:docMk/>
            <pc:sldMk cId="2172340356" sldId="260"/>
            <ac:spMk id="2" creationId="{03343DC5-D596-4C6C-859F-D4274024E7BF}"/>
          </ac:spMkLst>
        </pc:spChg>
        <pc:spChg chg="del">
          <ac:chgData name="Lee Smith" userId="5770cc91-e864-40da-82c9-b8681552fda8" providerId="ADAL" clId="{2F7C6655-8348-45FB-ACCE-B086419A41A1}" dt="2019-10-11T13:38:56.443" v="1507"/>
          <ac:spMkLst>
            <pc:docMk/>
            <pc:sldMk cId="2172340356" sldId="260"/>
            <ac:spMk id="3" creationId="{D5AF46CA-55B1-4AE1-B9F0-7912EC0CB1F8}"/>
          </ac:spMkLst>
        </pc:spChg>
        <pc:spChg chg="add del mod">
          <ac:chgData name="Lee Smith" userId="5770cc91-e864-40da-82c9-b8681552fda8" providerId="ADAL" clId="{2F7C6655-8348-45FB-ACCE-B086419A41A1}" dt="2019-10-11T13:40:00.180" v="1514" actId="931"/>
          <ac:spMkLst>
            <pc:docMk/>
            <pc:sldMk cId="2172340356" sldId="260"/>
            <ac:spMk id="4" creationId="{C456B9BE-AB08-4462-A37B-3409CEC66D69}"/>
          </ac:spMkLst>
        </pc:spChg>
        <pc:spChg chg="add del mod">
          <ac:chgData name="Lee Smith" userId="5770cc91-e864-40da-82c9-b8681552fda8" providerId="ADAL" clId="{2F7C6655-8348-45FB-ACCE-B086419A41A1}" dt="2019-10-11T13:46:36.209" v="1677" actId="478"/>
          <ac:spMkLst>
            <pc:docMk/>
            <pc:sldMk cId="2172340356" sldId="260"/>
            <ac:spMk id="5" creationId="{A50D7D8C-7A9E-4F3F-A7E4-B10B4F47B7EF}"/>
          </ac:spMkLst>
        </pc:spChg>
        <pc:spChg chg="add del mod">
          <ac:chgData name="Lee Smith" userId="5770cc91-e864-40da-82c9-b8681552fda8" providerId="ADAL" clId="{2F7C6655-8348-45FB-ACCE-B086419A41A1}" dt="2019-10-11T13:46:38.205" v="1678" actId="478"/>
          <ac:spMkLst>
            <pc:docMk/>
            <pc:sldMk cId="2172340356" sldId="260"/>
            <ac:spMk id="9" creationId="{E96F39C0-441D-4D1E-B12C-4E58E85882A5}"/>
          </ac:spMkLst>
        </pc:spChg>
        <pc:picChg chg="add mod">
          <ac:chgData name="Lee Smith" userId="5770cc91-e864-40da-82c9-b8681552fda8" providerId="ADAL" clId="{2F7C6655-8348-45FB-ACCE-B086419A41A1}" dt="2019-10-11T14:25:19.167" v="3445" actId="14100"/>
          <ac:picMkLst>
            <pc:docMk/>
            <pc:sldMk cId="2172340356" sldId="260"/>
            <ac:picMk id="7" creationId="{04414A1C-F110-458C-A7D4-A0F8C551D62E}"/>
          </ac:picMkLst>
        </pc:picChg>
      </pc:sldChg>
      <pc:sldChg chg="addSp delSp modSp add mod modTransition setBg">
        <pc:chgData name="Lee Smith" userId="5770cc91-e864-40da-82c9-b8681552fda8" providerId="ADAL" clId="{2F7C6655-8348-45FB-ACCE-B086419A41A1}" dt="2019-10-11T13:47:16.594" v="1688"/>
        <pc:sldMkLst>
          <pc:docMk/>
          <pc:sldMk cId="2776014953" sldId="261"/>
        </pc:sldMkLst>
        <pc:spChg chg="mod">
          <ac:chgData name="Lee Smith" userId="5770cc91-e864-40da-82c9-b8681552fda8" providerId="ADAL" clId="{2F7C6655-8348-45FB-ACCE-B086419A41A1}" dt="2019-10-11T13:02:30.152" v="1469" actId="26606"/>
          <ac:spMkLst>
            <pc:docMk/>
            <pc:sldMk cId="2776014953" sldId="261"/>
            <ac:spMk id="2" creationId="{91F73CB0-B941-48E2-85C3-DBFFC7B96AA6}"/>
          </ac:spMkLst>
        </pc:spChg>
        <pc:spChg chg="mod ord">
          <ac:chgData name="Lee Smith" userId="5770cc91-e864-40da-82c9-b8681552fda8" providerId="ADAL" clId="{2F7C6655-8348-45FB-ACCE-B086419A41A1}" dt="2019-10-11T13:02:30.152" v="1469" actId="26606"/>
          <ac:spMkLst>
            <pc:docMk/>
            <pc:sldMk cId="2776014953" sldId="261"/>
            <ac:spMk id="3" creationId="{A81A4426-E38E-4F41-BEB8-1F973344D011}"/>
          </ac:spMkLst>
        </pc:spChg>
        <pc:grpChg chg="add del">
          <ac:chgData name="Lee Smith" userId="5770cc91-e864-40da-82c9-b8681552fda8" providerId="ADAL" clId="{2F7C6655-8348-45FB-ACCE-B086419A41A1}" dt="2019-10-11T13:02:30.152" v="1469" actId="26606"/>
          <ac:grpSpMkLst>
            <pc:docMk/>
            <pc:sldMk cId="2776014953" sldId="261"/>
            <ac:grpSpMk id="10" creationId="{2CE7B8CB-7030-4C44-A347-6FA2CCF778A1}"/>
          </ac:grpSpMkLst>
        </pc:grpChg>
        <pc:grpChg chg="add del">
          <ac:chgData name="Lee Smith" userId="5770cc91-e864-40da-82c9-b8681552fda8" providerId="ADAL" clId="{2F7C6655-8348-45FB-ACCE-B086419A41A1}" dt="2019-10-11T13:02:30.152" v="1469" actId="26606"/>
          <ac:grpSpMkLst>
            <pc:docMk/>
            <pc:sldMk cId="2776014953" sldId="261"/>
            <ac:grpSpMk id="14" creationId="{A04AEADF-A4CA-445B-9E98-53DCB52484A5}"/>
          </ac:grpSpMkLst>
        </pc:grpChg>
        <pc:picChg chg="add mod">
          <ac:chgData name="Lee Smith" userId="5770cc91-e864-40da-82c9-b8681552fda8" providerId="ADAL" clId="{2F7C6655-8348-45FB-ACCE-B086419A41A1}" dt="2019-10-11T13:12:30.983" v="1493" actId="1076"/>
          <ac:picMkLst>
            <pc:docMk/>
            <pc:sldMk cId="2776014953" sldId="261"/>
            <ac:picMk id="5" creationId="{4AA80427-982E-4619-A250-B6FA81717795}"/>
          </ac:picMkLst>
        </pc:picChg>
      </pc:sldChg>
      <pc:sldChg chg="addSp delSp modSp add ord modTransition">
        <pc:chgData name="Lee Smith" userId="5770cc91-e864-40da-82c9-b8681552fda8" providerId="ADAL" clId="{2F7C6655-8348-45FB-ACCE-B086419A41A1}" dt="2019-10-14T10:06:11.342" v="4964" actId="14826"/>
        <pc:sldMkLst>
          <pc:docMk/>
          <pc:sldMk cId="1330250223" sldId="262"/>
        </pc:sldMkLst>
        <pc:spChg chg="mod">
          <ac:chgData name="Lee Smith" userId="5770cc91-e864-40da-82c9-b8681552fda8" providerId="ADAL" clId="{2F7C6655-8348-45FB-ACCE-B086419A41A1}" dt="2019-10-11T10:59:10.622" v="739" actId="20577"/>
          <ac:spMkLst>
            <pc:docMk/>
            <pc:sldMk cId="1330250223" sldId="262"/>
            <ac:spMk id="2" creationId="{20A3B0E3-6538-48BC-9C0B-2AF55569A22D}"/>
          </ac:spMkLst>
        </pc:spChg>
        <pc:spChg chg="mod">
          <ac:chgData name="Lee Smith" userId="5770cc91-e864-40da-82c9-b8681552fda8" providerId="ADAL" clId="{2F7C6655-8348-45FB-ACCE-B086419A41A1}" dt="2019-10-11T11:02:23.221" v="1178" actId="20577"/>
          <ac:spMkLst>
            <pc:docMk/>
            <pc:sldMk cId="1330250223" sldId="262"/>
            <ac:spMk id="3" creationId="{34869FB1-F780-4657-8312-1E09378E44D7}"/>
          </ac:spMkLst>
        </pc:spChg>
        <pc:spChg chg="add del mod">
          <ac:chgData name="Lee Smith" userId="5770cc91-e864-40da-82c9-b8681552fda8" providerId="ADAL" clId="{2F7C6655-8348-45FB-ACCE-B086419A41A1}" dt="2019-10-11T12:35:34.192" v="1448" actId="11529"/>
          <ac:spMkLst>
            <pc:docMk/>
            <pc:sldMk cId="1330250223" sldId="262"/>
            <ac:spMk id="5" creationId="{2AE40DD6-B605-4C4B-8F98-3330B6E38AE1}"/>
          </ac:spMkLst>
        </pc:spChg>
        <pc:graphicFrameChg chg="add del mod">
          <ac:chgData name="Lee Smith" userId="5770cc91-e864-40da-82c9-b8681552fda8" providerId="ADAL" clId="{2F7C6655-8348-45FB-ACCE-B086419A41A1}" dt="2019-10-11T12:36:35.157" v="1454" actId="478"/>
          <ac:graphicFrameMkLst>
            <pc:docMk/>
            <pc:sldMk cId="1330250223" sldId="262"/>
            <ac:graphicFrameMk id="4" creationId="{99F15046-FCBC-408A-AFC1-949E795886FC}"/>
          </ac:graphicFrameMkLst>
        </pc:graphicFrameChg>
        <pc:graphicFrameChg chg="add del mod">
          <ac:chgData name="Lee Smith" userId="5770cc91-e864-40da-82c9-b8681552fda8" providerId="ADAL" clId="{2F7C6655-8348-45FB-ACCE-B086419A41A1}" dt="2019-10-11T12:35:33.565" v="1446" actId="1032"/>
          <ac:graphicFrameMkLst>
            <pc:docMk/>
            <pc:sldMk cId="1330250223" sldId="262"/>
            <ac:graphicFrameMk id="6" creationId="{2C783216-51EC-4302-9E80-7CDF32F85094}"/>
          </ac:graphicFrameMkLst>
        </pc:graphicFrameChg>
        <pc:picChg chg="add mod">
          <ac:chgData name="Lee Smith" userId="5770cc91-e864-40da-82c9-b8681552fda8" providerId="ADAL" clId="{2F7C6655-8348-45FB-ACCE-B086419A41A1}" dt="2019-10-14T10:06:11.342" v="4964" actId="14826"/>
          <ac:picMkLst>
            <pc:docMk/>
            <pc:sldMk cId="1330250223" sldId="262"/>
            <ac:picMk id="8" creationId="{E6614176-6299-4CF5-BE25-FBE1B017869F}"/>
          </ac:picMkLst>
        </pc:picChg>
      </pc:sldChg>
      <pc:sldChg chg="modSp add ord modTransition modAnim">
        <pc:chgData name="Lee Smith" userId="5770cc91-e864-40da-82c9-b8681552fda8" providerId="ADAL" clId="{2F7C6655-8348-45FB-ACCE-B086419A41A1}" dt="2019-10-15T09:19:49.574" v="6809"/>
        <pc:sldMkLst>
          <pc:docMk/>
          <pc:sldMk cId="2783889767" sldId="263"/>
        </pc:sldMkLst>
        <pc:spChg chg="mod">
          <ac:chgData name="Lee Smith" userId="5770cc91-e864-40da-82c9-b8681552fda8" providerId="ADAL" clId="{2F7C6655-8348-45FB-ACCE-B086419A41A1}" dt="2019-10-11T15:13:07.066" v="4404" actId="20577"/>
          <ac:spMkLst>
            <pc:docMk/>
            <pc:sldMk cId="2783889767" sldId="263"/>
            <ac:spMk id="2" creationId="{03343DC5-D596-4C6C-859F-D4274024E7BF}"/>
          </ac:spMkLst>
        </pc:spChg>
        <pc:spChg chg="mod">
          <ac:chgData name="Lee Smith" userId="5770cc91-e864-40da-82c9-b8681552fda8" providerId="ADAL" clId="{2F7C6655-8348-45FB-ACCE-B086419A41A1}" dt="2019-10-14T10:11:45.137" v="5274" actId="20577"/>
          <ac:spMkLst>
            <pc:docMk/>
            <pc:sldMk cId="2783889767" sldId="263"/>
            <ac:spMk id="5" creationId="{A50D7D8C-7A9E-4F3F-A7E4-B10B4F47B7EF}"/>
          </ac:spMkLst>
        </pc:spChg>
        <pc:picChg chg="mod modCrop">
          <ac:chgData name="Lee Smith" userId="5770cc91-e864-40da-82c9-b8681552fda8" providerId="ADAL" clId="{2F7C6655-8348-45FB-ACCE-B086419A41A1}" dt="2019-10-11T14:25:51.574" v="3450" actId="1076"/>
          <ac:picMkLst>
            <pc:docMk/>
            <pc:sldMk cId="2783889767" sldId="263"/>
            <ac:picMk id="7" creationId="{04414A1C-F110-458C-A7D4-A0F8C551D62E}"/>
          </ac:picMkLst>
        </pc:picChg>
      </pc:sldChg>
      <pc:sldChg chg="modSp add">
        <pc:chgData name="Lee Smith" userId="5770cc91-e864-40da-82c9-b8681552fda8" providerId="ADAL" clId="{2F7C6655-8348-45FB-ACCE-B086419A41A1}" dt="2019-10-14T10:10:55.513" v="5239" actId="20577"/>
        <pc:sldMkLst>
          <pc:docMk/>
          <pc:sldMk cId="1900006754" sldId="264"/>
        </pc:sldMkLst>
        <pc:spChg chg="mod">
          <ac:chgData name="Lee Smith" userId="5770cc91-e864-40da-82c9-b8681552fda8" providerId="ADAL" clId="{2F7C6655-8348-45FB-ACCE-B086419A41A1}" dt="2019-10-11T13:52:38.993" v="2392" actId="20577"/>
          <ac:spMkLst>
            <pc:docMk/>
            <pc:sldMk cId="1900006754" sldId="264"/>
            <ac:spMk id="2" creationId="{08F01BC3-63DD-4727-82A7-C748D371D640}"/>
          </ac:spMkLst>
        </pc:spChg>
        <pc:spChg chg="mod">
          <ac:chgData name="Lee Smith" userId="5770cc91-e864-40da-82c9-b8681552fda8" providerId="ADAL" clId="{2F7C6655-8348-45FB-ACCE-B086419A41A1}" dt="2019-10-14T10:10:55.513" v="5239" actId="20577"/>
          <ac:spMkLst>
            <pc:docMk/>
            <pc:sldMk cId="1900006754" sldId="264"/>
            <ac:spMk id="3" creationId="{CD5047E0-2767-44F4-98E4-D989FD145814}"/>
          </ac:spMkLst>
        </pc:spChg>
      </pc:sldChg>
      <pc:sldChg chg="modSp add">
        <pc:chgData name="Lee Smith" userId="5770cc91-e864-40da-82c9-b8681552fda8" providerId="ADAL" clId="{2F7C6655-8348-45FB-ACCE-B086419A41A1}" dt="2019-10-14T10:08:46.683" v="5235" actId="20577"/>
        <pc:sldMkLst>
          <pc:docMk/>
          <pc:sldMk cId="1457978078" sldId="265"/>
        </pc:sldMkLst>
        <pc:spChg chg="mod">
          <ac:chgData name="Lee Smith" userId="5770cc91-e864-40da-82c9-b8681552fda8" providerId="ADAL" clId="{2F7C6655-8348-45FB-ACCE-B086419A41A1}" dt="2019-10-11T14:05:31.775" v="3070"/>
          <ac:spMkLst>
            <pc:docMk/>
            <pc:sldMk cId="1457978078" sldId="265"/>
            <ac:spMk id="2" creationId="{CA316D5E-0C16-49D1-B7B0-B8BB6B917CD8}"/>
          </ac:spMkLst>
        </pc:spChg>
        <pc:spChg chg="mod">
          <ac:chgData name="Lee Smith" userId="5770cc91-e864-40da-82c9-b8681552fda8" providerId="ADAL" clId="{2F7C6655-8348-45FB-ACCE-B086419A41A1}" dt="2019-10-14T10:08:46.683" v="5235" actId="20577"/>
          <ac:spMkLst>
            <pc:docMk/>
            <pc:sldMk cId="1457978078" sldId="265"/>
            <ac:spMk id="3" creationId="{353E6EEC-F894-4118-B56F-FDB449066C9E}"/>
          </ac:spMkLst>
        </pc:spChg>
      </pc:sldChg>
      <pc:sldChg chg="modSp add">
        <pc:chgData name="Lee Smith" userId="5770cc91-e864-40da-82c9-b8681552fda8" providerId="ADAL" clId="{2F7C6655-8348-45FB-ACCE-B086419A41A1}" dt="2019-10-11T14:14:58.994" v="3421" actId="20577"/>
        <pc:sldMkLst>
          <pc:docMk/>
          <pc:sldMk cId="1263168449" sldId="266"/>
        </pc:sldMkLst>
        <pc:spChg chg="mod">
          <ac:chgData name="Lee Smith" userId="5770cc91-e864-40da-82c9-b8681552fda8" providerId="ADAL" clId="{2F7C6655-8348-45FB-ACCE-B086419A41A1}" dt="2019-10-11T14:14:58.994" v="3421" actId="20577"/>
          <ac:spMkLst>
            <pc:docMk/>
            <pc:sldMk cId="1263168449" sldId="266"/>
            <ac:spMk id="2" creationId="{8CCDE066-CE94-44C5-B465-082609239CAD}"/>
          </ac:spMkLst>
        </pc:spChg>
        <pc:spChg chg="mod">
          <ac:chgData name="Lee Smith" userId="5770cc91-e864-40da-82c9-b8681552fda8" providerId="ADAL" clId="{2F7C6655-8348-45FB-ACCE-B086419A41A1}" dt="2019-10-11T14:14:43.483" v="3399" actId="20577"/>
          <ac:spMkLst>
            <pc:docMk/>
            <pc:sldMk cId="1263168449" sldId="266"/>
            <ac:spMk id="3" creationId="{ADF3AC3C-8521-4C3E-9388-A82D1787020F}"/>
          </ac:spMkLst>
        </pc:spChg>
      </pc:sldChg>
      <pc:sldChg chg="addSp delSp modSp add">
        <pc:chgData name="Lee Smith" userId="5770cc91-e864-40da-82c9-b8681552fda8" providerId="ADAL" clId="{2F7C6655-8348-45FB-ACCE-B086419A41A1}" dt="2019-10-11T15:03:06.694" v="4347" actId="20577"/>
        <pc:sldMkLst>
          <pc:docMk/>
          <pc:sldMk cId="1890399690" sldId="267"/>
        </pc:sldMkLst>
        <pc:spChg chg="del">
          <ac:chgData name="Lee Smith" userId="5770cc91-e864-40da-82c9-b8681552fda8" providerId="ADAL" clId="{2F7C6655-8348-45FB-ACCE-B086419A41A1}" dt="2019-10-11T14:17:43.074" v="3423"/>
          <ac:spMkLst>
            <pc:docMk/>
            <pc:sldMk cId="1890399690" sldId="267"/>
            <ac:spMk id="2" creationId="{058896EC-537D-430E-8BBD-87B9AFE265C6}"/>
          </ac:spMkLst>
        </pc:spChg>
        <pc:spChg chg="del">
          <ac:chgData name="Lee Smith" userId="5770cc91-e864-40da-82c9-b8681552fda8" providerId="ADAL" clId="{2F7C6655-8348-45FB-ACCE-B086419A41A1}" dt="2019-10-11T14:17:43.074" v="3423"/>
          <ac:spMkLst>
            <pc:docMk/>
            <pc:sldMk cId="1890399690" sldId="267"/>
            <ac:spMk id="3" creationId="{C4CF203E-E716-4007-A3D1-7B8B518084A4}"/>
          </ac:spMkLst>
        </pc:spChg>
        <pc:spChg chg="del">
          <ac:chgData name="Lee Smith" userId="5770cc91-e864-40da-82c9-b8681552fda8" providerId="ADAL" clId="{2F7C6655-8348-45FB-ACCE-B086419A41A1}" dt="2019-10-11T14:17:43.074" v="3423"/>
          <ac:spMkLst>
            <pc:docMk/>
            <pc:sldMk cId="1890399690" sldId="267"/>
            <ac:spMk id="4" creationId="{6B8E326B-0DB8-43D2-89B0-B79806B16D62}"/>
          </ac:spMkLst>
        </pc:spChg>
        <pc:spChg chg="add del mod">
          <ac:chgData name="Lee Smith" userId="5770cc91-e864-40da-82c9-b8681552fda8" providerId="ADAL" clId="{2F7C6655-8348-45FB-ACCE-B086419A41A1}" dt="2019-10-11T15:01:46.054" v="4334" actId="478"/>
          <ac:spMkLst>
            <pc:docMk/>
            <pc:sldMk cId="1890399690" sldId="267"/>
            <ac:spMk id="5" creationId="{399E7125-112A-4D8C-B34C-10CCCA31A67F}"/>
          </ac:spMkLst>
        </pc:spChg>
        <pc:spChg chg="add mod">
          <ac:chgData name="Lee Smith" userId="5770cc91-e864-40da-82c9-b8681552fda8" providerId="ADAL" clId="{2F7C6655-8348-45FB-ACCE-B086419A41A1}" dt="2019-10-11T14:17:43.074" v="3423"/>
          <ac:spMkLst>
            <pc:docMk/>
            <pc:sldMk cId="1890399690" sldId="267"/>
            <ac:spMk id="6" creationId="{4EB2A544-8DBE-4F1F-8D2A-3069144A6108}"/>
          </ac:spMkLst>
        </pc:spChg>
        <pc:spChg chg="add mod">
          <ac:chgData name="Lee Smith" userId="5770cc91-e864-40da-82c9-b8681552fda8" providerId="ADAL" clId="{2F7C6655-8348-45FB-ACCE-B086419A41A1}" dt="2019-10-11T15:03:06.694" v="4347" actId="20577"/>
          <ac:spMkLst>
            <pc:docMk/>
            <pc:sldMk cId="1890399690" sldId="267"/>
            <ac:spMk id="8" creationId="{DAB2F95B-235A-46A6-89C8-D6DE5E4777F6}"/>
          </ac:spMkLst>
        </pc:spChg>
      </pc:sldChg>
      <pc:sldChg chg="addSp delSp modSp add ord">
        <pc:chgData name="Lee Smith" userId="5770cc91-e864-40da-82c9-b8681552fda8" providerId="ADAL" clId="{2F7C6655-8348-45FB-ACCE-B086419A41A1}" dt="2019-10-15T09:19:38.049" v="6804"/>
        <pc:sldMkLst>
          <pc:docMk/>
          <pc:sldMk cId="364724331" sldId="268"/>
        </pc:sldMkLst>
        <pc:spChg chg="del">
          <ac:chgData name="Lee Smith" userId="5770cc91-e864-40da-82c9-b8681552fda8" providerId="ADAL" clId="{2F7C6655-8348-45FB-ACCE-B086419A41A1}" dt="2019-10-11T15:11:05.654" v="4349"/>
          <ac:spMkLst>
            <pc:docMk/>
            <pc:sldMk cId="364724331" sldId="268"/>
            <ac:spMk id="2" creationId="{53FC23D3-72E7-4012-BE9F-B84DBDA07325}"/>
          </ac:spMkLst>
        </pc:spChg>
        <pc:spChg chg="del">
          <ac:chgData name="Lee Smith" userId="5770cc91-e864-40da-82c9-b8681552fda8" providerId="ADAL" clId="{2F7C6655-8348-45FB-ACCE-B086419A41A1}" dt="2019-10-11T15:11:05.654" v="4349"/>
          <ac:spMkLst>
            <pc:docMk/>
            <pc:sldMk cId="364724331" sldId="268"/>
            <ac:spMk id="3" creationId="{005AC8F1-CBE8-4747-BD82-E5F1BB3CF32D}"/>
          </ac:spMkLst>
        </pc:spChg>
        <pc:spChg chg="del">
          <ac:chgData name="Lee Smith" userId="5770cc91-e864-40da-82c9-b8681552fda8" providerId="ADAL" clId="{2F7C6655-8348-45FB-ACCE-B086419A41A1}" dt="2019-10-11T15:11:05.654" v="4349"/>
          <ac:spMkLst>
            <pc:docMk/>
            <pc:sldMk cId="364724331" sldId="268"/>
            <ac:spMk id="4" creationId="{48D61C2B-85A6-48F8-AF6C-70FE7B257AE7}"/>
          </ac:spMkLst>
        </pc:spChg>
        <pc:spChg chg="add mod">
          <ac:chgData name="Lee Smith" userId="5770cc91-e864-40da-82c9-b8681552fda8" providerId="ADAL" clId="{2F7C6655-8348-45FB-ACCE-B086419A41A1}" dt="2019-10-11T15:24:22.157" v="4738" actId="20577"/>
          <ac:spMkLst>
            <pc:docMk/>
            <pc:sldMk cId="364724331" sldId="268"/>
            <ac:spMk id="5" creationId="{532C8971-B2B8-49F1-AC96-5526876A24FD}"/>
          </ac:spMkLst>
        </pc:spChg>
        <pc:spChg chg="add mod">
          <ac:chgData name="Lee Smith" userId="5770cc91-e864-40da-82c9-b8681552fda8" providerId="ADAL" clId="{2F7C6655-8348-45FB-ACCE-B086419A41A1}" dt="2019-10-14T10:18:03.014" v="6121" actId="20577"/>
          <ac:spMkLst>
            <pc:docMk/>
            <pc:sldMk cId="364724331" sldId="268"/>
            <ac:spMk id="6" creationId="{B50F0EF0-DB49-49F9-BB3E-676BCBF7CCEA}"/>
          </ac:spMkLst>
        </pc:spChg>
      </pc:sldChg>
      <pc:sldChg chg="addSp delSp modSp add ord">
        <pc:chgData name="Lee Smith" userId="5770cc91-e864-40da-82c9-b8681552fda8" providerId="ADAL" clId="{2F7C6655-8348-45FB-ACCE-B086419A41A1}" dt="2019-10-15T09:19:35.434" v="6803"/>
        <pc:sldMkLst>
          <pc:docMk/>
          <pc:sldMk cId="521345900" sldId="269"/>
        </pc:sldMkLst>
        <pc:spChg chg="del">
          <ac:chgData name="Lee Smith" userId="5770cc91-e864-40da-82c9-b8681552fda8" providerId="ADAL" clId="{2F7C6655-8348-45FB-ACCE-B086419A41A1}" dt="2019-10-11T15:13:31.675" v="4408"/>
          <ac:spMkLst>
            <pc:docMk/>
            <pc:sldMk cId="521345900" sldId="269"/>
            <ac:spMk id="2" creationId="{E3B1E3D8-0C3D-4268-A3DA-C399EF8CE61B}"/>
          </ac:spMkLst>
        </pc:spChg>
        <pc:spChg chg="del">
          <ac:chgData name="Lee Smith" userId="5770cc91-e864-40da-82c9-b8681552fda8" providerId="ADAL" clId="{2F7C6655-8348-45FB-ACCE-B086419A41A1}" dt="2019-10-11T15:13:31.675" v="4408"/>
          <ac:spMkLst>
            <pc:docMk/>
            <pc:sldMk cId="521345900" sldId="269"/>
            <ac:spMk id="3" creationId="{F5A486C3-073B-4D9F-AB57-712280FF2B79}"/>
          </ac:spMkLst>
        </pc:spChg>
        <pc:spChg chg="del">
          <ac:chgData name="Lee Smith" userId="5770cc91-e864-40da-82c9-b8681552fda8" providerId="ADAL" clId="{2F7C6655-8348-45FB-ACCE-B086419A41A1}" dt="2019-10-11T15:13:31.675" v="4408"/>
          <ac:spMkLst>
            <pc:docMk/>
            <pc:sldMk cId="521345900" sldId="269"/>
            <ac:spMk id="4" creationId="{D8838155-5E53-4929-A81C-C3B892B5F875}"/>
          </ac:spMkLst>
        </pc:spChg>
        <pc:spChg chg="add mod">
          <ac:chgData name="Lee Smith" userId="5770cc91-e864-40da-82c9-b8681552fda8" providerId="ADAL" clId="{2F7C6655-8348-45FB-ACCE-B086419A41A1}" dt="2019-10-11T15:24:19.078" v="4737" actId="20577"/>
          <ac:spMkLst>
            <pc:docMk/>
            <pc:sldMk cId="521345900" sldId="269"/>
            <ac:spMk id="5" creationId="{BA0955FA-56D8-4081-BF6E-50E6C5432367}"/>
          </ac:spMkLst>
        </pc:spChg>
        <pc:spChg chg="add mod">
          <ac:chgData name="Lee Smith" userId="5770cc91-e864-40da-82c9-b8681552fda8" providerId="ADAL" clId="{2F7C6655-8348-45FB-ACCE-B086419A41A1}" dt="2019-10-14T10:14:19.344" v="5681" actId="20577"/>
          <ac:spMkLst>
            <pc:docMk/>
            <pc:sldMk cId="521345900" sldId="269"/>
            <ac:spMk id="6" creationId="{93EC32CA-DA1F-45D0-87ED-3E58104FA353}"/>
          </ac:spMkLst>
        </pc:spChg>
      </pc:sldChg>
      <pc:sldChg chg="modSp add ord">
        <pc:chgData name="Lee Smith" userId="5770cc91-e864-40da-82c9-b8681552fda8" providerId="ADAL" clId="{2F7C6655-8348-45FB-ACCE-B086419A41A1}" dt="2019-10-15T09:19:54.748" v="6810"/>
        <pc:sldMkLst>
          <pc:docMk/>
          <pc:sldMk cId="2995637243" sldId="270"/>
        </pc:sldMkLst>
        <pc:spChg chg="mod">
          <ac:chgData name="Lee Smith" userId="5770cc91-e864-40da-82c9-b8681552fda8" providerId="ADAL" clId="{2F7C6655-8348-45FB-ACCE-B086419A41A1}" dt="2019-10-14T10:18:42.261" v="6149" actId="20577"/>
          <ac:spMkLst>
            <pc:docMk/>
            <pc:sldMk cId="2995637243" sldId="270"/>
            <ac:spMk id="2" creationId="{C844C5B0-5392-4FCF-B908-E218093E1BC6}"/>
          </ac:spMkLst>
        </pc:spChg>
        <pc:spChg chg="mod">
          <ac:chgData name="Lee Smith" userId="5770cc91-e864-40da-82c9-b8681552fda8" providerId="ADAL" clId="{2F7C6655-8348-45FB-ACCE-B086419A41A1}" dt="2019-10-14T10:20:37.165" v="6258" actId="20577"/>
          <ac:spMkLst>
            <pc:docMk/>
            <pc:sldMk cId="2995637243" sldId="270"/>
            <ac:spMk id="3" creationId="{345157E2-1483-46C3-A645-D9CECD5BD024}"/>
          </ac:spMkLst>
        </pc:spChg>
      </pc:sldChg>
      <pc:sldChg chg="addSp modSp add">
        <pc:chgData name="Lee Smith" userId="5770cc91-e864-40da-82c9-b8681552fda8" providerId="ADAL" clId="{2F7C6655-8348-45FB-ACCE-B086419A41A1}" dt="2019-10-15T09:18:59.572" v="6802" actId="1076"/>
        <pc:sldMkLst>
          <pc:docMk/>
          <pc:sldMk cId="222128276" sldId="271"/>
        </pc:sldMkLst>
        <pc:spChg chg="mod">
          <ac:chgData name="Lee Smith" userId="5770cc91-e864-40da-82c9-b8681552fda8" providerId="ADAL" clId="{2F7C6655-8348-45FB-ACCE-B086419A41A1}" dt="2019-10-14T10:20:45.700" v="6278" actId="20577"/>
          <ac:spMkLst>
            <pc:docMk/>
            <pc:sldMk cId="222128276" sldId="271"/>
            <ac:spMk id="2" creationId="{92283FB5-3898-4DAA-8C6D-1562394AEE80}"/>
          </ac:spMkLst>
        </pc:spChg>
        <pc:spChg chg="mod">
          <ac:chgData name="Lee Smith" userId="5770cc91-e864-40da-82c9-b8681552fda8" providerId="ADAL" clId="{2F7C6655-8348-45FB-ACCE-B086419A41A1}" dt="2019-10-14T10:23:43.018" v="6797" actId="20577"/>
          <ac:spMkLst>
            <pc:docMk/>
            <pc:sldMk cId="222128276" sldId="271"/>
            <ac:spMk id="3" creationId="{BB51566E-6BAA-490B-B6E9-5630F1A7E8CC}"/>
          </ac:spMkLst>
        </pc:spChg>
        <pc:picChg chg="add mod">
          <ac:chgData name="Lee Smith" userId="5770cc91-e864-40da-82c9-b8681552fda8" providerId="ADAL" clId="{2F7C6655-8348-45FB-ACCE-B086419A41A1}" dt="2019-10-15T09:18:59.572" v="6802" actId="1076"/>
          <ac:picMkLst>
            <pc:docMk/>
            <pc:sldMk cId="222128276" sldId="271"/>
            <ac:picMk id="5" creationId="{2A2120C0-58F8-4C77-BF6B-A5D0E0EFDD94}"/>
          </ac:picMkLst>
        </pc:picChg>
      </pc:sldChg>
      <pc:sldMasterChg chg="modTransition modSldLayout">
        <pc:chgData name="Lee Smith" userId="5770cc91-e864-40da-82c9-b8681552fda8" providerId="ADAL" clId="{2F7C6655-8348-45FB-ACCE-B086419A41A1}" dt="2019-10-11T13:47:16.594" v="1688"/>
        <pc:sldMasterMkLst>
          <pc:docMk/>
          <pc:sldMasterMk cId="723264584" sldId="2147483678"/>
        </pc:sldMasterMkLst>
        <pc:sldLayoutChg chg="modTransition">
          <pc:chgData name="Lee Smith" userId="5770cc91-e864-40da-82c9-b8681552fda8" providerId="ADAL" clId="{2F7C6655-8348-45FB-ACCE-B086419A41A1}" dt="2019-10-11T13:47:16.594" v="1688"/>
          <pc:sldLayoutMkLst>
            <pc:docMk/>
            <pc:sldMasterMk cId="723264584" sldId="2147483678"/>
            <pc:sldLayoutMk cId="2768568062" sldId="2147483679"/>
          </pc:sldLayoutMkLst>
        </pc:sldLayoutChg>
      </pc:sldMasterChg>
      <pc:sldMasterChg chg="modSldLayout">
        <pc:chgData name="Lee Smith" userId="5770cc91-e864-40da-82c9-b8681552fda8" providerId="ADAL" clId="{2F7C6655-8348-45FB-ACCE-B086419A41A1}" dt="2019-10-11T13:47:16.594" v="1688"/>
        <pc:sldMasterMkLst>
          <pc:docMk/>
          <pc:sldMasterMk cId="723264584" sldId="2147483696"/>
        </pc:sldMasterMkLst>
        <pc:sldLayoutChg chg="modTransition">
          <pc:chgData name="Lee Smith" userId="5770cc91-e864-40da-82c9-b8681552fda8" providerId="ADAL" clId="{2F7C6655-8348-45FB-ACCE-B086419A41A1}" dt="2019-10-11T13:47:16.594" v="1688"/>
          <pc:sldLayoutMkLst>
            <pc:docMk/>
            <pc:sldMasterMk cId="723264584" sldId="2147483696"/>
            <pc:sldLayoutMk cId="204145637" sldId="2147483680"/>
          </pc:sldLayoutMkLst>
        </pc:sldLayoutChg>
        <pc:sldLayoutChg chg="modTransition">
          <pc:chgData name="Lee Smith" userId="5770cc91-e864-40da-82c9-b8681552fda8" providerId="ADAL" clId="{2F7C6655-8348-45FB-ACCE-B086419A41A1}" dt="2019-10-11T13:47:16.594" v="1688"/>
          <pc:sldLayoutMkLst>
            <pc:docMk/>
            <pc:sldMasterMk cId="723264584" sldId="2147483696"/>
            <pc:sldLayoutMk cId="2092119892" sldId="2147483681"/>
          </pc:sldLayoutMkLst>
        </pc:sldLayoutChg>
        <pc:sldLayoutChg chg="modSp modTransition">
          <pc:chgData name="Lee Smith" userId="5770cc91-e864-40da-82c9-b8681552fda8" providerId="ADAL" clId="{2F7C6655-8348-45FB-ACCE-B086419A41A1}" dt="2019-10-11T13:47:16.594" v="1688"/>
          <pc:sldLayoutMkLst>
            <pc:docMk/>
            <pc:sldMasterMk cId="723264584" sldId="2147483696"/>
            <pc:sldLayoutMk cId="4190428993" sldId="2147483682"/>
          </pc:sldLayoutMkLst>
          <pc:spChg chg="mod">
            <ac:chgData name="Lee Smith" userId="5770cc91-e864-40da-82c9-b8681552fda8" providerId="ADAL" clId="{2F7C6655-8348-45FB-ACCE-B086419A41A1}" dt="2019-10-11T13:39:28.387" v="1511" actId="14100"/>
            <ac:spMkLst>
              <pc:docMk/>
              <pc:sldMasterMk cId="723264584" sldId="2147483696"/>
              <pc:sldLayoutMk cId="4190428993" sldId="2147483682"/>
              <ac:spMk id="2" creationId="{00000000-0000-0000-0000-000000000000}"/>
            </ac:spMkLst>
          </pc:spChg>
          <pc:spChg chg="mod">
            <ac:chgData name="Lee Smith" userId="5770cc91-e864-40da-82c9-b8681552fda8" providerId="ADAL" clId="{2F7C6655-8348-45FB-ACCE-B086419A41A1}" dt="2019-10-11T13:39:31.013" v="1512" actId="14100"/>
            <ac:spMkLst>
              <pc:docMk/>
              <pc:sldMasterMk cId="723264584" sldId="2147483696"/>
              <pc:sldLayoutMk cId="4190428993" sldId="2147483682"/>
              <ac:spMk id="3" creationId="{00000000-0000-0000-0000-000000000000}"/>
            </ac:spMkLst>
          </pc:spChg>
          <pc:spChg chg="mod">
            <ac:chgData name="Lee Smith" userId="5770cc91-e864-40da-82c9-b8681552fda8" providerId="ADAL" clId="{2F7C6655-8348-45FB-ACCE-B086419A41A1}" dt="2019-10-11T13:39:33.524" v="1513" actId="14100"/>
            <ac:spMkLst>
              <pc:docMk/>
              <pc:sldMasterMk cId="723264584" sldId="2147483696"/>
              <pc:sldLayoutMk cId="4190428993" sldId="2147483682"/>
              <ac:spMk id="4" creationId="{00000000-0000-0000-0000-000000000000}"/>
            </ac:spMkLst>
          </pc:spChg>
        </pc:sldLayoutChg>
        <pc:sldLayoutChg chg="modTransition">
          <pc:chgData name="Lee Smith" userId="5770cc91-e864-40da-82c9-b8681552fda8" providerId="ADAL" clId="{2F7C6655-8348-45FB-ACCE-B086419A41A1}" dt="2019-10-11T13:47:16.594" v="1688"/>
          <pc:sldLayoutMkLst>
            <pc:docMk/>
            <pc:sldMasterMk cId="723264584" sldId="2147483696"/>
            <pc:sldLayoutMk cId="192041339" sldId="2147483683"/>
          </pc:sldLayoutMkLst>
        </pc:sldLayoutChg>
        <pc:sldLayoutChg chg="modTransition">
          <pc:chgData name="Lee Smith" userId="5770cc91-e864-40da-82c9-b8681552fda8" providerId="ADAL" clId="{2F7C6655-8348-45FB-ACCE-B086419A41A1}" dt="2019-10-11T13:47:16.594" v="1688"/>
          <pc:sldLayoutMkLst>
            <pc:docMk/>
            <pc:sldMasterMk cId="723264584" sldId="2147483696"/>
            <pc:sldLayoutMk cId="1363513998" sldId="2147483684"/>
          </pc:sldLayoutMkLst>
        </pc:sldLayoutChg>
        <pc:sldLayoutChg chg="modTransition">
          <pc:chgData name="Lee Smith" userId="5770cc91-e864-40da-82c9-b8681552fda8" providerId="ADAL" clId="{2F7C6655-8348-45FB-ACCE-B086419A41A1}" dt="2019-10-11T13:47:16.594" v="1688"/>
          <pc:sldLayoutMkLst>
            <pc:docMk/>
            <pc:sldMasterMk cId="723264584" sldId="2147483696"/>
            <pc:sldLayoutMk cId="1588134618" sldId="2147483685"/>
          </pc:sldLayoutMkLst>
        </pc:sldLayoutChg>
        <pc:sldLayoutChg chg="modTransition">
          <pc:chgData name="Lee Smith" userId="5770cc91-e864-40da-82c9-b8681552fda8" providerId="ADAL" clId="{2F7C6655-8348-45FB-ACCE-B086419A41A1}" dt="2019-10-11T13:47:16.594" v="1688"/>
          <pc:sldLayoutMkLst>
            <pc:docMk/>
            <pc:sldMasterMk cId="723264584" sldId="2147483696"/>
            <pc:sldLayoutMk cId="3141075879" sldId="2147483686"/>
          </pc:sldLayoutMkLst>
        </pc:sldLayoutChg>
        <pc:sldLayoutChg chg="modTransition">
          <pc:chgData name="Lee Smith" userId="5770cc91-e864-40da-82c9-b8681552fda8" providerId="ADAL" clId="{2F7C6655-8348-45FB-ACCE-B086419A41A1}" dt="2019-10-11T13:47:16.594" v="1688"/>
          <pc:sldLayoutMkLst>
            <pc:docMk/>
            <pc:sldMasterMk cId="723264584" sldId="2147483696"/>
            <pc:sldLayoutMk cId="1299379382" sldId="2147483687"/>
          </pc:sldLayoutMkLst>
        </pc:sldLayoutChg>
        <pc:sldLayoutChg chg="modTransition">
          <pc:chgData name="Lee Smith" userId="5770cc91-e864-40da-82c9-b8681552fda8" providerId="ADAL" clId="{2F7C6655-8348-45FB-ACCE-B086419A41A1}" dt="2019-10-11T13:47:16.594" v="1688"/>
          <pc:sldLayoutMkLst>
            <pc:docMk/>
            <pc:sldMasterMk cId="723264584" sldId="2147483696"/>
            <pc:sldLayoutMk cId="1138705533" sldId="2147483688"/>
          </pc:sldLayoutMkLst>
        </pc:sldLayoutChg>
        <pc:sldLayoutChg chg="modTransition">
          <pc:chgData name="Lee Smith" userId="5770cc91-e864-40da-82c9-b8681552fda8" providerId="ADAL" clId="{2F7C6655-8348-45FB-ACCE-B086419A41A1}" dt="2019-10-11T13:47:16.594" v="1688"/>
          <pc:sldLayoutMkLst>
            <pc:docMk/>
            <pc:sldMasterMk cId="723264584" sldId="2147483696"/>
            <pc:sldLayoutMk cId="339905858" sldId="2147483689"/>
          </pc:sldLayoutMkLst>
        </pc:sldLayoutChg>
        <pc:sldLayoutChg chg="modTransition">
          <pc:chgData name="Lee Smith" userId="5770cc91-e864-40da-82c9-b8681552fda8" providerId="ADAL" clId="{2F7C6655-8348-45FB-ACCE-B086419A41A1}" dt="2019-10-11T13:47:16.594" v="1688"/>
          <pc:sldLayoutMkLst>
            <pc:docMk/>
            <pc:sldMasterMk cId="723264584" sldId="2147483696"/>
            <pc:sldLayoutMk cId="1658267797" sldId="2147483690"/>
          </pc:sldLayoutMkLst>
        </pc:sldLayoutChg>
        <pc:sldLayoutChg chg="modTransition">
          <pc:chgData name="Lee Smith" userId="5770cc91-e864-40da-82c9-b8681552fda8" providerId="ADAL" clId="{2F7C6655-8348-45FB-ACCE-B086419A41A1}" dt="2019-10-11T13:47:16.594" v="1688"/>
          <pc:sldLayoutMkLst>
            <pc:docMk/>
            <pc:sldMasterMk cId="723264584" sldId="2147483696"/>
            <pc:sldLayoutMk cId="4109981400" sldId="2147483691"/>
          </pc:sldLayoutMkLst>
        </pc:sldLayoutChg>
        <pc:sldLayoutChg chg="modTransition">
          <pc:chgData name="Lee Smith" userId="5770cc91-e864-40da-82c9-b8681552fda8" providerId="ADAL" clId="{2F7C6655-8348-45FB-ACCE-B086419A41A1}" dt="2019-10-11T13:47:16.594" v="1688"/>
          <pc:sldLayoutMkLst>
            <pc:docMk/>
            <pc:sldMasterMk cId="723264584" sldId="2147483696"/>
            <pc:sldLayoutMk cId="248406412" sldId="2147483692"/>
          </pc:sldLayoutMkLst>
        </pc:sldLayoutChg>
        <pc:sldLayoutChg chg="modTransition">
          <pc:chgData name="Lee Smith" userId="5770cc91-e864-40da-82c9-b8681552fda8" providerId="ADAL" clId="{2F7C6655-8348-45FB-ACCE-B086419A41A1}" dt="2019-10-11T13:47:16.594" v="1688"/>
          <pc:sldLayoutMkLst>
            <pc:docMk/>
            <pc:sldMasterMk cId="723264584" sldId="2147483696"/>
            <pc:sldLayoutMk cId="4286414581" sldId="2147483693"/>
          </pc:sldLayoutMkLst>
        </pc:sldLayoutChg>
        <pc:sldLayoutChg chg="modTransition">
          <pc:chgData name="Lee Smith" userId="5770cc91-e864-40da-82c9-b8681552fda8" providerId="ADAL" clId="{2F7C6655-8348-45FB-ACCE-B086419A41A1}" dt="2019-10-11T13:47:16.594" v="1688"/>
          <pc:sldLayoutMkLst>
            <pc:docMk/>
            <pc:sldMasterMk cId="723264584" sldId="2147483696"/>
            <pc:sldLayoutMk cId="2915016393" sldId="2147483694"/>
          </pc:sldLayoutMkLst>
        </pc:sldLayoutChg>
        <pc:sldLayoutChg chg="modTransition">
          <pc:chgData name="Lee Smith" userId="5770cc91-e864-40da-82c9-b8681552fda8" providerId="ADAL" clId="{2F7C6655-8348-45FB-ACCE-B086419A41A1}" dt="2019-10-11T13:47:16.594" v="1688"/>
          <pc:sldLayoutMkLst>
            <pc:docMk/>
            <pc:sldMasterMk cId="723264584" sldId="2147483696"/>
            <pc:sldLayoutMk cId="3106336008" sldId="2147483695"/>
          </pc:sldLayoutMkLst>
        </pc:sldLayoutChg>
      </pc:sldMasterChg>
    </pc:docChg>
  </pc:docChgLst>
  <pc:docChgLst>
    <pc:chgData name="Lee Smith" userId="5770cc91-e864-40da-82c9-b8681552fda8" providerId="ADAL" clId="{A30D4B45-71A6-4C55-9CEF-8A3C0D92E579}"/>
    <pc:docChg chg="custSel addSld modSld sldOrd">
      <pc:chgData name="Lee Smith" userId="5770cc91-e864-40da-82c9-b8681552fda8" providerId="ADAL" clId="{A30D4B45-71A6-4C55-9CEF-8A3C0D92E579}" dt="2019-11-22T08:43:04.583" v="863" actId="113"/>
      <pc:docMkLst>
        <pc:docMk/>
      </pc:docMkLst>
      <pc:sldChg chg="ord">
        <pc:chgData name="Lee Smith" userId="5770cc91-e864-40da-82c9-b8681552fda8" providerId="ADAL" clId="{A30D4B45-71A6-4C55-9CEF-8A3C0D92E579}" dt="2019-11-22T08:42:12.262" v="734"/>
        <pc:sldMkLst>
          <pc:docMk/>
          <pc:sldMk cId="61601474" sldId="286"/>
        </pc:sldMkLst>
      </pc:sldChg>
      <pc:sldChg chg="ord">
        <pc:chgData name="Lee Smith" userId="5770cc91-e864-40da-82c9-b8681552fda8" providerId="ADAL" clId="{A30D4B45-71A6-4C55-9CEF-8A3C0D92E579}" dt="2019-11-22T08:42:12.262" v="734"/>
        <pc:sldMkLst>
          <pc:docMk/>
          <pc:sldMk cId="3294330462" sldId="287"/>
        </pc:sldMkLst>
      </pc:sldChg>
      <pc:sldChg chg="ord">
        <pc:chgData name="Lee Smith" userId="5770cc91-e864-40da-82c9-b8681552fda8" providerId="ADAL" clId="{A30D4B45-71A6-4C55-9CEF-8A3C0D92E579}" dt="2019-11-22T08:42:12.262" v="734"/>
        <pc:sldMkLst>
          <pc:docMk/>
          <pc:sldMk cId="1012736160" sldId="288"/>
        </pc:sldMkLst>
      </pc:sldChg>
      <pc:sldChg chg="ord">
        <pc:chgData name="Lee Smith" userId="5770cc91-e864-40da-82c9-b8681552fda8" providerId="ADAL" clId="{A30D4B45-71A6-4C55-9CEF-8A3C0D92E579}" dt="2019-11-22T08:42:12.262" v="734"/>
        <pc:sldMkLst>
          <pc:docMk/>
          <pc:sldMk cId="2902944897" sldId="289"/>
        </pc:sldMkLst>
      </pc:sldChg>
      <pc:sldChg chg="modSp add">
        <pc:chgData name="Lee Smith" userId="5770cc91-e864-40da-82c9-b8681552fda8" providerId="ADAL" clId="{A30D4B45-71A6-4C55-9CEF-8A3C0D92E579}" dt="2019-11-22T08:43:04.583" v="863" actId="113"/>
        <pc:sldMkLst>
          <pc:docMk/>
          <pc:sldMk cId="2934474845" sldId="291"/>
        </pc:sldMkLst>
        <pc:spChg chg="mod">
          <ac:chgData name="Lee Smith" userId="5770cc91-e864-40da-82c9-b8681552fda8" providerId="ADAL" clId="{A30D4B45-71A6-4C55-9CEF-8A3C0D92E579}" dt="2019-11-22T08:42:31.108" v="735" actId="1076"/>
          <ac:spMkLst>
            <pc:docMk/>
            <pc:sldMk cId="2934474845" sldId="291"/>
            <ac:spMk id="2" creationId="{2A96476A-FAA6-47C1-857E-703AE9BDB7F0}"/>
          </ac:spMkLst>
        </pc:spChg>
        <pc:spChg chg="mod">
          <ac:chgData name="Lee Smith" userId="5770cc91-e864-40da-82c9-b8681552fda8" providerId="ADAL" clId="{A30D4B45-71A6-4C55-9CEF-8A3C0D92E579}" dt="2019-11-22T08:43:04.583" v="863" actId="113"/>
          <ac:spMkLst>
            <pc:docMk/>
            <pc:sldMk cId="2934474845" sldId="291"/>
            <ac:spMk id="3" creationId="{169324A9-6B4A-49D7-B133-C1DC07FD55D0}"/>
          </ac:spMkLst>
        </pc:sp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tx2">
                  <a:lumMod val="75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7077511" y="5410201"/>
            <a:ext cx="2743200" cy="365125"/>
          </a:xfrm>
        </p:spPr>
        <p:txBody>
          <a:bodyPr/>
          <a:lstStyle/>
          <a:p>
            <a:fld id="{1DF07420-8FBB-4AA3-8AE1-A7B735ACFB49}" type="datetimeFigureOut">
              <a:rPr lang="en-GB" smtClean="0"/>
              <a:t>22/11/2019</a:t>
            </a:fld>
            <a:endParaRPr lang="en-GB"/>
          </a:p>
        </p:txBody>
      </p:sp>
      <p:sp>
        <p:nvSpPr>
          <p:cNvPr id="5" name="Footer Placeholder 4"/>
          <p:cNvSpPr>
            <a:spLocks noGrp="1"/>
          </p:cNvSpPr>
          <p:nvPr>
            <p:ph type="ftr" sz="quarter" idx="11"/>
          </p:nvPr>
        </p:nvSpPr>
        <p:spPr>
          <a:xfrm>
            <a:off x="1876424" y="5410201"/>
            <a:ext cx="5124886" cy="365125"/>
          </a:xfrm>
        </p:spPr>
        <p:txBody>
          <a:bodyPr/>
          <a:lstStyle/>
          <a:p>
            <a:endParaRPr lang="en-GB"/>
          </a:p>
        </p:txBody>
      </p:sp>
      <p:sp>
        <p:nvSpPr>
          <p:cNvPr id="6" name="Slide Number Placeholder 5"/>
          <p:cNvSpPr>
            <a:spLocks noGrp="1"/>
          </p:cNvSpPr>
          <p:nvPr>
            <p:ph type="sldNum" sz="quarter" idx="12"/>
          </p:nvPr>
        </p:nvSpPr>
        <p:spPr>
          <a:xfrm>
            <a:off x="9896911" y="5410199"/>
            <a:ext cx="771089" cy="365125"/>
          </a:xfrm>
        </p:spPr>
        <p:txBody>
          <a:bodyPr/>
          <a:lstStyle/>
          <a:p>
            <a:fld id="{02E514FF-D6A7-48FA-A3EF-02C763444061}" type="slidenum">
              <a:rPr lang="en-GB" smtClean="0"/>
              <a:t>‹#›</a:t>
            </a:fld>
            <a:endParaRPr lang="en-GB"/>
          </a:p>
        </p:txBody>
      </p:sp>
    </p:spTree>
    <p:extLst>
      <p:ext uri="{BB962C8B-B14F-4D97-AF65-F5344CB8AC3E}">
        <p14:creationId xmlns:p14="http://schemas.microsoft.com/office/powerpoint/2010/main" val="27685680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753082"/>
          </a:xfrm>
        </p:spPr>
        <p:txBody>
          <a:bodyPr/>
          <a:lstStyle>
            <a:lvl1pPr>
              <a:defRPr cap="none" baseline="0"/>
            </a:lvl1pPr>
          </a:lstStyle>
          <a:p>
            <a:r>
              <a:rPr lang="en-US" dirty="0"/>
              <a:t>Click to edit Master title style</a:t>
            </a:r>
          </a:p>
        </p:txBody>
      </p:sp>
      <p:sp>
        <p:nvSpPr>
          <p:cNvPr id="3" name="Content Placeholder 2"/>
          <p:cNvSpPr>
            <a:spLocks noGrp="1"/>
          </p:cNvSpPr>
          <p:nvPr>
            <p:ph idx="1"/>
          </p:nvPr>
        </p:nvSpPr>
        <p:spPr>
          <a:xfrm>
            <a:off x="1141412" y="1492898"/>
            <a:ext cx="9905999" cy="4298303"/>
          </a:xfrm>
        </p:spPr>
        <p:txBody>
          <a:bodyPr>
            <a:normAutofit/>
          </a:bodyPr>
          <a:lstStyle>
            <a:lvl1pPr>
              <a:defRPr sz="1600"/>
            </a:lvl1pPr>
            <a:lvl2pPr>
              <a:defRPr sz="1400"/>
            </a:lvl2pPr>
            <a:lvl3pPr>
              <a:defRPr sz="1200"/>
            </a:lvl3pPr>
            <a:lvl4pPr>
              <a:defRPr sz="1100"/>
            </a:lvl4pPr>
            <a:lvl5pP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F07420-8FBB-4AA3-8AE1-A7B735ACFB49}" type="datetimeFigureOut">
              <a:rPr lang="en-GB" smtClean="0"/>
              <a:t>22/11/2019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514FF-D6A7-48FA-A3EF-02C763444061}" type="slidenum">
              <a:rPr lang="en-GB" smtClean="0"/>
              <a:t>‹#›</a:t>
            </a:fld>
            <a:endParaRPr lang="en-GB"/>
          </a:p>
        </p:txBody>
      </p:sp>
    </p:spTree>
    <p:extLst>
      <p:ext uri="{BB962C8B-B14F-4D97-AF65-F5344CB8AC3E}">
        <p14:creationId xmlns:p14="http://schemas.microsoft.com/office/powerpoint/2010/main" val="2041456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F07420-8FBB-4AA3-8AE1-A7B735ACFB49}" type="datetimeFigureOut">
              <a:rPr lang="en-GB" smtClean="0"/>
              <a:t>22/11/2019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514FF-D6A7-48FA-A3EF-02C763444061}" type="slidenum">
              <a:rPr lang="en-GB" smtClean="0"/>
              <a:t>‹#›</a:t>
            </a:fld>
            <a:endParaRPr lang="en-GB"/>
          </a:p>
        </p:txBody>
      </p:sp>
    </p:spTree>
    <p:extLst>
      <p:ext uri="{BB962C8B-B14F-4D97-AF65-F5344CB8AC3E}">
        <p14:creationId xmlns:p14="http://schemas.microsoft.com/office/powerpoint/2010/main" val="209211989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7"/>
            <a:ext cx="9905998" cy="717471"/>
          </a:xfrm>
        </p:spPr>
        <p:txBody>
          <a:bodyPr/>
          <a:lstStyle>
            <a:lvl1pPr>
              <a:defRPr cap="none" baseline="0"/>
            </a:lvl1pPr>
          </a:lstStyle>
          <a:p>
            <a:r>
              <a:rPr lang="en-US" dirty="0"/>
              <a:t>Click to edit Master title style</a:t>
            </a:r>
          </a:p>
        </p:txBody>
      </p:sp>
      <p:sp>
        <p:nvSpPr>
          <p:cNvPr id="3" name="Content Placeholder 2"/>
          <p:cNvSpPr>
            <a:spLocks noGrp="1"/>
          </p:cNvSpPr>
          <p:nvPr>
            <p:ph sz="half" idx="1"/>
          </p:nvPr>
        </p:nvSpPr>
        <p:spPr>
          <a:xfrm>
            <a:off x="1141410" y="1428063"/>
            <a:ext cx="4878389" cy="43631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428063"/>
            <a:ext cx="4875211" cy="43631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F07420-8FBB-4AA3-8AE1-A7B735ACFB49}" type="datetimeFigureOut">
              <a:rPr lang="en-GB" smtClean="0"/>
              <a:t>22/11/2019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E514FF-D6A7-48FA-A3EF-02C763444061}" type="slidenum">
              <a:rPr lang="en-GB" smtClean="0"/>
              <a:t>‹#›</a:t>
            </a:fld>
            <a:endParaRPr lang="en-GB"/>
          </a:p>
        </p:txBody>
      </p:sp>
    </p:spTree>
    <p:extLst>
      <p:ext uri="{BB962C8B-B14F-4D97-AF65-F5344CB8AC3E}">
        <p14:creationId xmlns:p14="http://schemas.microsoft.com/office/powerpoint/2010/main" val="41904289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F07420-8FBB-4AA3-8AE1-A7B735ACFB49}" type="datetimeFigureOut">
              <a:rPr lang="en-GB" smtClean="0"/>
              <a:t>22/11/2019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E514FF-D6A7-48FA-A3EF-02C763444061}" type="slidenum">
              <a:rPr lang="en-GB" smtClean="0"/>
              <a:t>‹#›</a:t>
            </a:fld>
            <a:endParaRPr lang="en-GB"/>
          </a:p>
        </p:txBody>
      </p:sp>
    </p:spTree>
    <p:extLst>
      <p:ext uri="{BB962C8B-B14F-4D97-AF65-F5344CB8AC3E}">
        <p14:creationId xmlns:p14="http://schemas.microsoft.com/office/powerpoint/2010/main" val="1920413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F07420-8FBB-4AA3-8AE1-A7B735ACFB49}" type="datetimeFigureOut">
              <a:rPr lang="en-GB" smtClean="0"/>
              <a:t>22/11/2019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E514FF-D6A7-48FA-A3EF-02C763444061}" type="slidenum">
              <a:rPr lang="en-GB" smtClean="0"/>
              <a:t>‹#›</a:t>
            </a:fld>
            <a:endParaRPr lang="en-GB"/>
          </a:p>
        </p:txBody>
      </p:sp>
    </p:spTree>
    <p:extLst>
      <p:ext uri="{BB962C8B-B14F-4D97-AF65-F5344CB8AC3E}">
        <p14:creationId xmlns:p14="http://schemas.microsoft.com/office/powerpoint/2010/main" val="13635139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F07420-8FBB-4AA3-8AE1-A7B735ACFB49}" type="datetimeFigureOut">
              <a:rPr lang="en-GB" smtClean="0"/>
              <a:t>22/11/2019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E514FF-D6A7-48FA-A3EF-02C763444061}" type="slidenum">
              <a:rPr lang="en-GB" smtClean="0"/>
              <a:t>‹#›</a:t>
            </a:fld>
            <a:endParaRPr lang="en-GB"/>
          </a:p>
        </p:txBody>
      </p:sp>
    </p:spTree>
    <p:extLst>
      <p:ext uri="{BB962C8B-B14F-4D97-AF65-F5344CB8AC3E}">
        <p14:creationId xmlns:p14="http://schemas.microsoft.com/office/powerpoint/2010/main" val="15881346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F07420-8FBB-4AA3-8AE1-A7B735ACFB49}" type="datetimeFigureOut">
              <a:rPr lang="en-GB" smtClean="0"/>
              <a:t>22/11/2019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E514FF-D6A7-48FA-A3EF-02C763444061}" type="slidenum">
              <a:rPr lang="en-GB" smtClean="0"/>
              <a:t>‹#›</a:t>
            </a:fld>
            <a:endParaRPr lang="en-GB"/>
          </a:p>
        </p:txBody>
      </p:sp>
    </p:spTree>
    <p:extLst>
      <p:ext uri="{BB962C8B-B14F-4D97-AF65-F5344CB8AC3E}">
        <p14:creationId xmlns:p14="http://schemas.microsoft.com/office/powerpoint/2010/main" val="31410758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F07420-8FBB-4AA3-8AE1-A7B735ACFB49}" type="datetimeFigureOut">
              <a:rPr lang="en-GB" smtClean="0"/>
              <a:t>22/11/2019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E514FF-D6A7-48FA-A3EF-02C763444061}" type="slidenum">
              <a:rPr lang="en-GB" smtClean="0"/>
              <a:t>‹#›</a:t>
            </a:fld>
            <a:endParaRPr lang="en-GB"/>
          </a:p>
        </p:txBody>
      </p:sp>
    </p:spTree>
    <p:extLst>
      <p:ext uri="{BB962C8B-B14F-4D97-AF65-F5344CB8AC3E}">
        <p14:creationId xmlns:p14="http://schemas.microsoft.com/office/powerpoint/2010/main" val="12993793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F07420-8FBB-4AA3-8AE1-A7B735ACFB49}" type="datetimeFigureOut">
              <a:rPr lang="en-GB" smtClean="0"/>
              <a:t>22/11/2019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E514FF-D6A7-48FA-A3EF-02C763444061}" type="slidenum">
              <a:rPr lang="en-GB" smtClean="0"/>
              <a:t>‹#›</a:t>
            </a:fld>
            <a:endParaRPr lang="en-GB"/>
          </a:p>
        </p:txBody>
      </p:sp>
    </p:spTree>
    <p:extLst>
      <p:ext uri="{BB962C8B-B14F-4D97-AF65-F5344CB8AC3E}">
        <p14:creationId xmlns:p14="http://schemas.microsoft.com/office/powerpoint/2010/main" val="11387055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F07420-8FBB-4AA3-8AE1-A7B735ACFB49}" type="datetimeFigureOut">
              <a:rPr lang="en-GB" smtClean="0"/>
              <a:t>22/11/2019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E514FF-D6A7-48FA-A3EF-02C763444061}" type="slidenum">
              <a:rPr lang="en-GB" smtClean="0"/>
              <a:t>‹#›</a:t>
            </a:fld>
            <a:endParaRPr lang="en-GB"/>
          </a:p>
        </p:txBody>
      </p:sp>
    </p:spTree>
    <p:extLst>
      <p:ext uri="{BB962C8B-B14F-4D97-AF65-F5344CB8AC3E}">
        <p14:creationId xmlns:p14="http://schemas.microsoft.com/office/powerpoint/2010/main" val="3399058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F07420-8FBB-4AA3-8AE1-A7B735ACFB49}" type="datetimeFigureOut">
              <a:rPr lang="en-GB" smtClean="0"/>
              <a:t>22/11/2019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E514FF-D6A7-48FA-A3EF-02C763444061}" type="slidenum">
              <a:rPr lang="en-GB" smtClean="0"/>
              <a:t>‹#›</a:t>
            </a:fld>
            <a:endParaRPr lang="en-GB"/>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6582677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F07420-8FBB-4AA3-8AE1-A7B735ACFB49}" type="datetimeFigureOut">
              <a:rPr lang="en-GB" smtClean="0"/>
              <a:t>22/11/2019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E514FF-D6A7-48FA-A3EF-02C763444061}" type="slidenum">
              <a:rPr lang="en-GB" smtClean="0"/>
              <a:t>‹#›</a:t>
            </a:fld>
            <a:endParaRPr lang="en-GB"/>
          </a:p>
        </p:txBody>
      </p:sp>
    </p:spTree>
    <p:extLst>
      <p:ext uri="{BB962C8B-B14F-4D97-AF65-F5344CB8AC3E}">
        <p14:creationId xmlns:p14="http://schemas.microsoft.com/office/powerpoint/2010/main" val="41099814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DF07420-8FBB-4AA3-8AE1-A7B735ACFB49}" type="datetimeFigureOut">
              <a:rPr lang="en-GB" smtClean="0"/>
              <a:t>22/11/2019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E514FF-D6A7-48FA-A3EF-02C763444061}" type="slidenum">
              <a:rPr lang="en-GB" smtClean="0"/>
              <a:t>‹#›</a:t>
            </a:fld>
            <a:endParaRPr lang="en-GB"/>
          </a:p>
        </p:txBody>
      </p:sp>
    </p:spTree>
    <p:extLst>
      <p:ext uri="{BB962C8B-B14F-4D97-AF65-F5344CB8AC3E}">
        <p14:creationId xmlns:p14="http://schemas.microsoft.com/office/powerpoint/2010/main" val="24840641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DF07420-8FBB-4AA3-8AE1-A7B735ACFB49}" type="datetimeFigureOut">
              <a:rPr lang="en-GB" smtClean="0"/>
              <a:t>22/11/2019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E514FF-D6A7-48FA-A3EF-02C763444061}" type="slidenum">
              <a:rPr lang="en-GB" smtClean="0"/>
              <a:t>‹#›</a:t>
            </a:fld>
            <a:endParaRPr lang="en-GB"/>
          </a:p>
        </p:txBody>
      </p:sp>
    </p:spTree>
    <p:extLst>
      <p:ext uri="{BB962C8B-B14F-4D97-AF65-F5344CB8AC3E}">
        <p14:creationId xmlns:p14="http://schemas.microsoft.com/office/powerpoint/2010/main" val="42864145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F07420-8FBB-4AA3-8AE1-A7B735ACFB49}" type="datetimeFigureOut">
              <a:rPr lang="en-GB" smtClean="0"/>
              <a:t>22/11/2019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514FF-D6A7-48FA-A3EF-02C763444061}" type="slidenum">
              <a:rPr lang="en-GB" smtClean="0"/>
              <a:t>‹#›</a:t>
            </a:fld>
            <a:endParaRPr lang="en-GB"/>
          </a:p>
        </p:txBody>
      </p:sp>
    </p:spTree>
    <p:extLst>
      <p:ext uri="{BB962C8B-B14F-4D97-AF65-F5344CB8AC3E}">
        <p14:creationId xmlns:p14="http://schemas.microsoft.com/office/powerpoint/2010/main" val="29150163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F07420-8FBB-4AA3-8AE1-A7B735ACFB49}" type="datetimeFigureOut">
              <a:rPr lang="en-GB" smtClean="0"/>
              <a:t>22/11/2019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514FF-D6A7-48FA-A3EF-02C763444061}" type="slidenum">
              <a:rPr lang="en-GB" smtClean="0"/>
              <a:t>‹#›</a:t>
            </a:fld>
            <a:endParaRPr lang="en-GB"/>
          </a:p>
        </p:txBody>
      </p:sp>
    </p:spTree>
    <p:extLst>
      <p:ext uri="{BB962C8B-B14F-4D97-AF65-F5344CB8AC3E}">
        <p14:creationId xmlns:p14="http://schemas.microsoft.com/office/powerpoint/2010/main" val="31063360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4">
                <a:lumMod val="75000"/>
              </a:schemeClr>
            </a:gs>
            <a:gs pos="100000">
              <a:schemeClr val="accent4">
                <a:lumMod val="75000"/>
              </a:schemeClr>
            </a:gs>
          </a:gsLst>
          <a:lin ang="5400000" scaled="1"/>
          <a:tileRect/>
        </a:gradFill>
        <a:effectLst/>
      </p:bgPr>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a:gradFill flip="none" rotWithShape="1">
            <a:gsLst>
              <a:gs pos="0">
                <a:schemeClr val="tx2"/>
              </a:gs>
              <a:gs pos="100000">
                <a:schemeClr val="tx2">
                  <a:lumMod val="50000"/>
                </a:schemeClr>
              </a:gs>
            </a:gsLst>
            <a:lin ang="5400000" scaled="0"/>
            <a:tileRect/>
          </a:gradFill>
        </p:grpSpPr>
        <p:grpSp>
          <p:nvGrpSpPr>
            <p:cNvPr id="9" name="Group 8"/>
            <p:cNvGrpSpPr/>
            <p:nvPr/>
          </p:nvGrpSpPr>
          <p:grpSpPr>
            <a:xfrm>
              <a:off x="-14288" y="0"/>
              <a:ext cx="1220788" cy="6858001"/>
              <a:chOff x="-14288" y="0"/>
              <a:chExt cx="1220788" cy="6858001"/>
            </a:xfrm>
            <a:grp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p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1DF07420-8FBB-4AA3-8AE1-A7B735ACFB49}" type="datetimeFigureOut">
              <a:rPr lang="en-GB" smtClean="0"/>
              <a:t>22/11/2019</a:t>
            </a:fld>
            <a:endParaRPr lang="en-GB"/>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02E514FF-D6A7-48FA-A3EF-02C763444061}" type="slidenum">
              <a:rPr lang="en-GB" smtClean="0"/>
              <a:t>‹#›</a:t>
            </a:fld>
            <a:endParaRPr lang="en-GB"/>
          </a:p>
        </p:txBody>
      </p:sp>
    </p:spTree>
    <p:extLst>
      <p:ext uri="{BB962C8B-B14F-4D97-AF65-F5344CB8AC3E}">
        <p14:creationId xmlns:p14="http://schemas.microsoft.com/office/powerpoint/2010/main" val="723264584"/>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356AB-2185-4E9A-9868-6DAEBD892C63}"/>
              </a:ext>
            </a:extLst>
          </p:cNvPr>
          <p:cNvSpPr>
            <a:spLocks noGrp="1"/>
          </p:cNvSpPr>
          <p:nvPr>
            <p:ph type="ctrTitle"/>
          </p:nvPr>
        </p:nvSpPr>
        <p:spPr/>
        <p:txBody>
          <a:bodyPr/>
          <a:lstStyle/>
          <a:p>
            <a:r>
              <a:rPr lang="en-GB" dirty="0"/>
              <a:t>E4education CMS 4.5 </a:t>
            </a:r>
          </a:p>
        </p:txBody>
      </p:sp>
      <p:sp>
        <p:nvSpPr>
          <p:cNvPr id="3" name="Subtitle 2">
            <a:extLst>
              <a:ext uri="{FF2B5EF4-FFF2-40B4-BE49-F238E27FC236}">
                <a16:creationId xmlns:a16="http://schemas.microsoft.com/office/drawing/2014/main" id="{958056FA-1991-4D9B-A064-99FE8B3DE84C}"/>
              </a:ext>
            </a:extLst>
          </p:cNvPr>
          <p:cNvSpPr>
            <a:spLocks noGrp="1"/>
          </p:cNvSpPr>
          <p:nvPr>
            <p:ph type="subTitle" idx="1"/>
          </p:nvPr>
        </p:nvSpPr>
        <p:spPr/>
        <p:txBody>
          <a:bodyPr/>
          <a:lstStyle/>
          <a:p>
            <a:r>
              <a:rPr lang="en-GB" dirty="0"/>
              <a:t>How it Works – Technical Overview</a:t>
            </a:r>
          </a:p>
        </p:txBody>
      </p:sp>
    </p:spTree>
    <p:extLst>
      <p:ext uri="{BB962C8B-B14F-4D97-AF65-F5344CB8AC3E}">
        <p14:creationId xmlns:p14="http://schemas.microsoft.com/office/powerpoint/2010/main" val="26757456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00D945-DCDA-4285-83E4-B41257361F53}"/>
              </a:ext>
            </a:extLst>
          </p:cNvPr>
          <p:cNvSpPr>
            <a:spLocks noGrp="1"/>
          </p:cNvSpPr>
          <p:nvPr>
            <p:ph type="title"/>
          </p:nvPr>
        </p:nvSpPr>
        <p:spPr/>
        <p:txBody>
          <a:bodyPr/>
          <a:lstStyle/>
          <a:p>
            <a:r>
              <a:rPr lang="en-GB" dirty="0"/>
              <a:t>Before we begin…</a:t>
            </a:r>
          </a:p>
        </p:txBody>
      </p:sp>
      <p:sp>
        <p:nvSpPr>
          <p:cNvPr id="3" name="Content Placeholder 2">
            <a:extLst>
              <a:ext uri="{FF2B5EF4-FFF2-40B4-BE49-F238E27FC236}">
                <a16:creationId xmlns:a16="http://schemas.microsoft.com/office/drawing/2014/main" id="{C52516E9-761D-4A4C-B427-BDE75E052A1B}"/>
              </a:ext>
            </a:extLst>
          </p:cNvPr>
          <p:cNvSpPr>
            <a:spLocks noGrp="1"/>
          </p:cNvSpPr>
          <p:nvPr>
            <p:ph idx="1"/>
          </p:nvPr>
        </p:nvSpPr>
        <p:spPr/>
        <p:txBody>
          <a:bodyPr>
            <a:normAutofit fontScale="92500" lnSpcReduction="20000"/>
          </a:bodyPr>
          <a:lstStyle/>
          <a:p>
            <a:r>
              <a:rPr lang="en-GB" dirty="0"/>
              <a:t>Before starting we should go over some terms used in this presentation…</a:t>
            </a:r>
          </a:p>
          <a:p>
            <a:r>
              <a:rPr lang="en-GB" dirty="0"/>
              <a:t>ASP (Active Server Pages) </a:t>
            </a:r>
          </a:p>
          <a:p>
            <a:pPr lvl="1"/>
            <a:r>
              <a:rPr lang="en-GB" dirty="0"/>
              <a:t>ASP is a server side technology. They enable computer code to be executed by an Internet server.</a:t>
            </a:r>
          </a:p>
          <a:p>
            <a:pPr lvl="1"/>
            <a:r>
              <a:rPr lang="en-GB" dirty="0"/>
              <a:t>When a browser requests an ASP file, the ASP engine reads the file, executes any code in the file, and returns the result to the browser.</a:t>
            </a:r>
          </a:p>
          <a:p>
            <a:r>
              <a:rPr lang="en-GB" dirty="0"/>
              <a:t>JavaScript</a:t>
            </a:r>
          </a:p>
          <a:p>
            <a:pPr lvl="1"/>
            <a:r>
              <a:rPr lang="en-GB" dirty="0"/>
              <a:t>JavaScript is a client side scripting language that allows for creation of dynamically updating content, control multimedia, and other interactivity with a web page.</a:t>
            </a:r>
          </a:p>
          <a:p>
            <a:r>
              <a:rPr lang="en-GB" dirty="0"/>
              <a:t>JQuery</a:t>
            </a:r>
          </a:p>
          <a:p>
            <a:pPr lvl="1"/>
            <a:r>
              <a:rPr lang="en-GB" dirty="0"/>
              <a:t>JQuery is JavaScript library which simplifies operations. Normally it would take multiple lines of standard JavaScript code to accomplish and combines them into a single operation.</a:t>
            </a:r>
          </a:p>
          <a:p>
            <a:r>
              <a:rPr lang="en-GB" dirty="0"/>
              <a:t>CSS</a:t>
            </a:r>
          </a:p>
          <a:p>
            <a:pPr lvl="1"/>
            <a:r>
              <a:rPr lang="en-GB" dirty="0"/>
              <a:t>CSS is used to define styles for your web pages, including the design, layout and variations in display for different devices and screen sizes.</a:t>
            </a:r>
            <a:br>
              <a:rPr lang="en-GB" dirty="0"/>
            </a:br>
            <a:endParaRPr lang="en-GB" dirty="0"/>
          </a:p>
        </p:txBody>
      </p:sp>
    </p:spTree>
    <p:extLst>
      <p:ext uri="{BB962C8B-B14F-4D97-AF65-F5344CB8AC3E}">
        <p14:creationId xmlns:p14="http://schemas.microsoft.com/office/powerpoint/2010/main" val="330471844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CDE066-CE94-44C5-B465-082609239CAD}"/>
              </a:ext>
            </a:extLst>
          </p:cNvPr>
          <p:cNvSpPr>
            <a:spLocks noGrp="1"/>
          </p:cNvSpPr>
          <p:nvPr>
            <p:ph type="title"/>
          </p:nvPr>
        </p:nvSpPr>
        <p:spPr/>
        <p:txBody>
          <a:bodyPr/>
          <a:lstStyle/>
          <a:p>
            <a:r>
              <a:rPr lang="en-GB" dirty="0"/>
              <a:t>CMS Technologies</a:t>
            </a:r>
          </a:p>
        </p:txBody>
      </p:sp>
      <p:sp>
        <p:nvSpPr>
          <p:cNvPr id="3" name="Content Placeholder 2">
            <a:extLst>
              <a:ext uri="{FF2B5EF4-FFF2-40B4-BE49-F238E27FC236}">
                <a16:creationId xmlns:a16="http://schemas.microsoft.com/office/drawing/2014/main" id="{ADF3AC3C-8521-4C3E-9388-A82D1787020F}"/>
              </a:ext>
            </a:extLst>
          </p:cNvPr>
          <p:cNvSpPr>
            <a:spLocks noGrp="1"/>
          </p:cNvSpPr>
          <p:nvPr>
            <p:ph idx="1"/>
          </p:nvPr>
        </p:nvSpPr>
        <p:spPr/>
        <p:txBody>
          <a:bodyPr/>
          <a:lstStyle/>
          <a:p>
            <a:r>
              <a:rPr lang="en-GB" dirty="0"/>
              <a:t>The CMS is mostly built in Classic ASP</a:t>
            </a:r>
          </a:p>
          <a:p>
            <a:r>
              <a:rPr lang="en-GB" dirty="0"/>
              <a:t>JavaScript and JQuery provide the front end interaction for users</a:t>
            </a:r>
          </a:p>
          <a:p>
            <a:r>
              <a:rPr lang="en-GB" dirty="0"/>
              <a:t>Classic ASP is a Server-Side Script Engine for dynamically created </a:t>
            </a:r>
            <a:r>
              <a:rPr lang="en-GB" dirty="0" err="1"/>
              <a:t>WebPages</a:t>
            </a:r>
            <a:r>
              <a:rPr lang="en-GB" dirty="0"/>
              <a:t> usually supported by a data source. XML, database, JSON or other data storage structures.</a:t>
            </a:r>
          </a:p>
          <a:p>
            <a:r>
              <a:rPr lang="en-GB" dirty="0"/>
              <a:t>The programming language the ASP server-side code is written in is the VBScript language.</a:t>
            </a:r>
          </a:p>
          <a:p>
            <a:endParaRPr lang="en-GB" dirty="0"/>
          </a:p>
        </p:txBody>
      </p:sp>
    </p:spTree>
    <p:extLst>
      <p:ext uri="{BB962C8B-B14F-4D97-AF65-F5344CB8AC3E}">
        <p14:creationId xmlns:p14="http://schemas.microsoft.com/office/powerpoint/2010/main" val="126316844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66F612E-48A9-4C3F-8B57-08A46A0498A9}"/>
              </a:ext>
            </a:extLst>
          </p:cNvPr>
          <p:cNvSpPr>
            <a:spLocks noGrp="1"/>
          </p:cNvSpPr>
          <p:nvPr>
            <p:ph type="title"/>
          </p:nvPr>
        </p:nvSpPr>
        <p:spPr/>
        <p:txBody>
          <a:bodyPr/>
          <a:lstStyle/>
          <a:p>
            <a:r>
              <a:rPr lang="en-GB" dirty="0"/>
              <a:t>CMS FILE Structure</a:t>
            </a:r>
          </a:p>
        </p:txBody>
      </p:sp>
      <p:sp>
        <p:nvSpPr>
          <p:cNvPr id="5" name="Text Placeholder 4">
            <a:extLst>
              <a:ext uri="{FF2B5EF4-FFF2-40B4-BE49-F238E27FC236}">
                <a16:creationId xmlns:a16="http://schemas.microsoft.com/office/drawing/2014/main" id="{615D91BC-0823-437E-90F7-A2CAA345F01D}"/>
              </a:ext>
            </a:extLst>
          </p:cNvPr>
          <p:cNvSpPr>
            <a:spLocks noGrp="1"/>
          </p:cNvSpPr>
          <p:nvPr>
            <p:ph type="body" idx="1"/>
          </p:nvPr>
        </p:nvSpPr>
        <p:spPr/>
        <p:txBody>
          <a:bodyPr/>
          <a:lstStyle/>
          <a:p>
            <a:r>
              <a:rPr lang="en-GB" dirty="0"/>
              <a:t>How it’s all structured</a:t>
            </a:r>
          </a:p>
        </p:txBody>
      </p:sp>
    </p:spTree>
    <p:extLst>
      <p:ext uri="{BB962C8B-B14F-4D97-AF65-F5344CB8AC3E}">
        <p14:creationId xmlns:p14="http://schemas.microsoft.com/office/powerpoint/2010/main" val="1594085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3B0E3-6538-48BC-9C0B-2AF55569A22D}"/>
              </a:ext>
            </a:extLst>
          </p:cNvPr>
          <p:cNvSpPr>
            <a:spLocks noGrp="1"/>
          </p:cNvSpPr>
          <p:nvPr>
            <p:ph type="title"/>
          </p:nvPr>
        </p:nvSpPr>
        <p:spPr/>
        <p:txBody>
          <a:bodyPr/>
          <a:lstStyle/>
          <a:p>
            <a:r>
              <a:rPr lang="en-GB" dirty="0"/>
              <a:t>MVC</a:t>
            </a:r>
          </a:p>
        </p:txBody>
      </p:sp>
      <p:sp>
        <p:nvSpPr>
          <p:cNvPr id="3" name="Content Placeholder 2">
            <a:extLst>
              <a:ext uri="{FF2B5EF4-FFF2-40B4-BE49-F238E27FC236}">
                <a16:creationId xmlns:a16="http://schemas.microsoft.com/office/drawing/2014/main" id="{34869FB1-F780-4657-8312-1E09378E44D7}"/>
              </a:ext>
            </a:extLst>
          </p:cNvPr>
          <p:cNvSpPr>
            <a:spLocks noGrp="1"/>
          </p:cNvSpPr>
          <p:nvPr>
            <p:ph idx="1"/>
          </p:nvPr>
        </p:nvSpPr>
        <p:spPr/>
        <p:txBody>
          <a:bodyPr/>
          <a:lstStyle/>
          <a:p>
            <a:r>
              <a:rPr lang="en-GB" dirty="0"/>
              <a:t>The CMS uses a basic MVC principle. </a:t>
            </a:r>
          </a:p>
          <a:p>
            <a:r>
              <a:rPr lang="en-GB" dirty="0"/>
              <a:t>MVC stands for:</a:t>
            </a:r>
          </a:p>
          <a:p>
            <a:pPr lvl="1"/>
            <a:r>
              <a:rPr lang="en-GB" b="1" dirty="0"/>
              <a:t>Model</a:t>
            </a:r>
            <a:r>
              <a:rPr lang="en-GB" dirty="0"/>
              <a:t> – usually a class which holds or retrieves data from the database and performs logical operations on data</a:t>
            </a:r>
          </a:p>
          <a:p>
            <a:pPr lvl="1"/>
            <a:r>
              <a:rPr lang="en-GB" b="1" dirty="0"/>
              <a:t>View</a:t>
            </a:r>
            <a:r>
              <a:rPr lang="en-GB" dirty="0"/>
              <a:t> – this is the file which is responsible for the output of data from the model</a:t>
            </a:r>
          </a:p>
          <a:p>
            <a:pPr lvl="1"/>
            <a:r>
              <a:rPr lang="en-GB" b="1" dirty="0"/>
              <a:t>Controller</a:t>
            </a:r>
            <a:r>
              <a:rPr lang="en-GB" dirty="0"/>
              <a:t> – this is the file which is performs alterations and changes to the data</a:t>
            </a:r>
          </a:p>
        </p:txBody>
      </p:sp>
      <p:pic>
        <p:nvPicPr>
          <p:cNvPr id="8" name="Picture 7">
            <a:extLst>
              <a:ext uri="{FF2B5EF4-FFF2-40B4-BE49-F238E27FC236}">
                <a16:creationId xmlns:a16="http://schemas.microsoft.com/office/drawing/2014/main" id="{E6614176-6299-4CF5-BE25-FBE1B017869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402009" y="3188921"/>
            <a:ext cx="8910621" cy="3669078"/>
          </a:xfrm>
          <a:prstGeom prst="rect">
            <a:avLst/>
          </a:prstGeom>
        </p:spPr>
      </p:pic>
    </p:spTree>
    <p:extLst>
      <p:ext uri="{BB962C8B-B14F-4D97-AF65-F5344CB8AC3E}">
        <p14:creationId xmlns:p14="http://schemas.microsoft.com/office/powerpoint/2010/main" val="13302502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4">
                <a:lumMod val="75000"/>
              </a:schemeClr>
            </a:gs>
            <a:gs pos="100000">
              <a:schemeClr val="accent4">
                <a:lumMod val="75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F73CB0-B941-48E2-85C3-DBFFC7B96AA6}"/>
              </a:ext>
            </a:extLst>
          </p:cNvPr>
          <p:cNvSpPr>
            <a:spLocks noGrp="1"/>
          </p:cNvSpPr>
          <p:nvPr>
            <p:ph type="title"/>
          </p:nvPr>
        </p:nvSpPr>
        <p:spPr>
          <a:xfrm>
            <a:off x="1141412" y="618518"/>
            <a:ext cx="5894387" cy="703206"/>
          </a:xfrm>
        </p:spPr>
        <p:txBody>
          <a:bodyPr anchor="b">
            <a:normAutofit/>
          </a:bodyPr>
          <a:lstStyle/>
          <a:p>
            <a:r>
              <a:rPr lang="en-GB" dirty="0"/>
              <a:t>Basic Structure</a:t>
            </a:r>
          </a:p>
        </p:txBody>
      </p:sp>
      <p:sp>
        <p:nvSpPr>
          <p:cNvPr id="3" name="Content Placeholder 2">
            <a:extLst>
              <a:ext uri="{FF2B5EF4-FFF2-40B4-BE49-F238E27FC236}">
                <a16:creationId xmlns:a16="http://schemas.microsoft.com/office/drawing/2014/main" id="{A81A4426-E38E-4F41-BEB8-1F973344D011}"/>
              </a:ext>
            </a:extLst>
          </p:cNvPr>
          <p:cNvSpPr>
            <a:spLocks noGrp="1"/>
          </p:cNvSpPr>
          <p:nvPr>
            <p:ph idx="1"/>
          </p:nvPr>
        </p:nvSpPr>
        <p:spPr>
          <a:xfrm>
            <a:off x="1141412" y="1446700"/>
            <a:ext cx="6955184" cy="5045539"/>
          </a:xfrm>
        </p:spPr>
        <p:txBody>
          <a:bodyPr>
            <a:normAutofit/>
          </a:bodyPr>
          <a:lstStyle/>
          <a:p>
            <a:pPr>
              <a:buBlip>
                <a:blip r:embed="rId2">
                  <a:extLst>
                    <a:ext uri="{96DAC541-7B7A-43D3-8B79-37D633B846F1}">
                      <asvg:svgBlip xmlns:asvg="http://schemas.microsoft.com/office/drawing/2016/SVG/main" r:embed="rId3"/>
                    </a:ext>
                  </a:extLst>
                </a:blip>
              </a:buBlip>
            </a:pPr>
            <a:r>
              <a:rPr lang="en-GB" sz="1400" dirty="0"/>
              <a:t>admin</a:t>
            </a:r>
          </a:p>
          <a:p>
            <a:pPr lvl="1">
              <a:buBlip>
                <a:blip r:embed="rId2">
                  <a:extLst>
                    <a:ext uri="{96DAC541-7B7A-43D3-8B79-37D633B846F1}">
                      <asvg:svgBlip xmlns:asvg="http://schemas.microsoft.com/office/drawing/2016/SVG/main" r:embed="rId3"/>
                    </a:ext>
                  </a:extLst>
                </a:blip>
              </a:buBlip>
            </a:pPr>
            <a:r>
              <a:rPr lang="en-GB" dirty="0"/>
              <a:t>page</a:t>
            </a:r>
          </a:p>
          <a:p>
            <a:pPr lvl="2">
              <a:buBlip>
                <a:blip r:embed="rId2">
                  <a:extLst>
                    <a:ext uri="{96DAC541-7B7A-43D3-8B79-37D633B846F1}">
                      <asvg:svgBlip xmlns:asvg="http://schemas.microsoft.com/office/drawing/2016/SVG/main" r:embed="rId3"/>
                    </a:ext>
                  </a:extLst>
                </a:blip>
              </a:buBlip>
            </a:pPr>
            <a:r>
              <a:rPr lang="en-GB" sz="1400" dirty="0"/>
              <a:t>js</a:t>
            </a:r>
          </a:p>
          <a:p>
            <a:pPr lvl="3">
              <a:buBlip>
                <a:blip r:embed="rId4">
                  <a:extLst>
                    <a:ext uri="{96DAC541-7B7A-43D3-8B79-37D633B846F1}">
                      <asvg:svgBlip xmlns:asvg="http://schemas.microsoft.com/office/drawing/2016/SVG/main" r:embed="rId5"/>
                    </a:ext>
                  </a:extLst>
                </a:blip>
              </a:buBlip>
            </a:pPr>
            <a:r>
              <a:rPr lang="en-GB" sz="1400" dirty="0"/>
              <a:t>page.js (Admin JavaScript Functions)</a:t>
            </a:r>
          </a:p>
          <a:p>
            <a:pPr lvl="2">
              <a:buBlip>
                <a:blip r:embed="rId2">
                  <a:extLst>
                    <a:ext uri="{96DAC541-7B7A-43D3-8B79-37D633B846F1}">
                      <asvg:svgBlip xmlns:asvg="http://schemas.microsoft.com/office/drawing/2016/SVG/main" r:embed="rId3"/>
                    </a:ext>
                  </a:extLst>
                </a:blip>
              </a:buBlip>
            </a:pPr>
            <a:r>
              <a:rPr lang="en-GB" sz="1400" dirty="0"/>
              <a:t>layout </a:t>
            </a:r>
          </a:p>
          <a:p>
            <a:pPr lvl="3">
              <a:buBlip>
                <a:blip r:embed="rId4">
                  <a:extLst>
                    <a:ext uri="{96DAC541-7B7A-43D3-8B79-37D633B846F1}">
                      <asvg:svgBlip xmlns:asvg="http://schemas.microsoft.com/office/drawing/2016/SVG/main" r:embed="rId5"/>
                    </a:ext>
                  </a:extLst>
                </a:blip>
              </a:buBlip>
            </a:pPr>
            <a:r>
              <a:rPr lang="en-GB" sz="1400" dirty="0"/>
              <a:t>form.settings.asp (Holds data to be submitted on save)</a:t>
            </a:r>
          </a:p>
          <a:p>
            <a:pPr lvl="3">
              <a:buBlip>
                <a:blip r:embed="rId4">
                  <a:extLst>
                    <a:ext uri="{96DAC541-7B7A-43D3-8B79-37D633B846F1}">
                      <asvg:svgBlip xmlns:asvg="http://schemas.microsoft.com/office/drawing/2016/SVG/main" r:embed="rId5"/>
                    </a:ext>
                  </a:extLst>
                </a:blip>
              </a:buBlip>
            </a:pPr>
            <a:r>
              <a:rPr lang="en-GB" sz="1400" dirty="0"/>
              <a:t>page.ribbon.asp (Layout of buttons available below edit)</a:t>
            </a:r>
          </a:p>
          <a:p>
            <a:pPr lvl="2">
              <a:buBlip>
                <a:blip r:embed="rId4">
                  <a:extLst>
                    <a:ext uri="{96DAC541-7B7A-43D3-8B79-37D633B846F1}">
                      <asvg:svgBlip xmlns:asvg="http://schemas.microsoft.com/office/drawing/2016/SVG/main" r:embed="rId5"/>
                    </a:ext>
                  </a:extLst>
                </a:blip>
              </a:buBlip>
            </a:pPr>
            <a:r>
              <a:rPr lang="en-GB" sz="1400" dirty="0"/>
              <a:t>proc.asp – (CONTROLLER)</a:t>
            </a:r>
          </a:p>
          <a:p>
            <a:pPr lvl="2">
              <a:buBlip>
                <a:blip r:embed="rId4">
                  <a:extLst>
                    <a:ext uri="{96DAC541-7B7A-43D3-8B79-37D633B846F1}">
                      <asvg:svgBlip xmlns:asvg="http://schemas.microsoft.com/office/drawing/2016/SVG/main" r:embed="rId5"/>
                    </a:ext>
                  </a:extLst>
                </a:blip>
              </a:buBlip>
            </a:pPr>
            <a:r>
              <a:rPr lang="en-GB" sz="1400" dirty="0"/>
              <a:t>dao.asp – (MODEL – for admin operations)</a:t>
            </a:r>
          </a:p>
          <a:p>
            <a:pPr>
              <a:buBlip>
                <a:blip r:embed="rId2">
                  <a:extLst>
                    <a:ext uri="{96DAC541-7B7A-43D3-8B79-37D633B846F1}">
                      <asvg:svgBlip xmlns:asvg="http://schemas.microsoft.com/office/drawing/2016/SVG/main" r:embed="rId3"/>
                    </a:ext>
                  </a:extLst>
                </a:blip>
              </a:buBlip>
            </a:pPr>
            <a:r>
              <a:rPr lang="en-GB" sz="1400" dirty="0"/>
              <a:t>page</a:t>
            </a:r>
          </a:p>
          <a:p>
            <a:pPr lvl="1">
              <a:buBlip>
                <a:blip r:embed="rId4">
                  <a:extLst>
                    <a:ext uri="{96DAC541-7B7A-43D3-8B79-37D633B846F1}">
                      <asvg:svgBlip xmlns:asvg="http://schemas.microsoft.com/office/drawing/2016/SVG/main" r:embed="rId5"/>
                    </a:ext>
                  </a:extLst>
                </a:blip>
              </a:buBlip>
            </a:pPr>
            <a:r>
              <a:rPr lang="en-GB" dirty="0"/>
              <a:t>dao.asp (MODEL – for view operations)</a:t>
            </a:r>
          </a:p>
          <a:p>
            <a:pPr lvl="1">
              <a:buBlip>
                <a:blip r:embed="rId4">
                  <a:extLst>
                    <a:ext uri="{96DAC541-7B7A-43D3-8B79-37D633B846F1}">
                      <asvg:svgBlip xmlns:asvg="http://schemas.microsoft.com/office/drawing/2016/SVG/main" r:embed="rId5"/>
                    </a:ext>
                  </a:extLst>
                </a:blip>
              </a:buBlip>
            </a:pPr>
            <a:r>
              <a:rPr lang="en-GB" dirty="0"/>
              <a:t>default.asp (VIEW)</a:t>
            </a:r>
          </a:p>
          <a:p>
            <a:pPr lvl="1">
              <a:buBlip>
                <a:blip r:embed="rId4">
                  <a:extLst>
                    <a:ext uri="{96DAC541-7B7A-43D3-8B79-37D633B846F1}">
                      <asvg:svgBlip xmlns:asvg="http://schemas.microsoft.com/office/drawing/2016/SVG/main" r:embed="rId5"/>
                    </a:ext>
                  </a:extLst>
                </a:blip>
              </a:buBlip>
            </a:pPr>
            <a:r>
              <a:rPr lang="en-GB" dirty="0"/>
              <a:t>embed.asp (Used with the Link Type of Embed)</a:t>
            </a:r>
          </a:p>
          <a:p>
            <a:pPr lvl="1">
              <a:buBlip>
                <a:blip r:embed="rId4">
                  <a:extLst>
                    <a:ext uri="{96DAC541-7B7A-43D3-8B79-37D633B846F1}">
                      <asvg:svgBlip xmlns:asvg="http://schemas.microsoft.com/office/drawing/2016/SVG/main" r:embed="rId5"/>
                    </a:ext>
                  </a:extLst>
                </a:blip>
              </a:buBlip>
            </a:pPr>
            <a:r>
              <a:rPr lang="en-GB" dirty="0"/>
              <a:t>training.asp (Used for </a:t>
            </a:r>
            <a:r>
              <a:rPr lang="en-GB" dirty="0" err="1"/>
              <a:t>WalkMe</a:t>
            </a:r>
            <a:r>
              <a:rPr lang="en-GB" dirty="0"/>
              <a:t>)</a:t>
            </a:r>
          </a:p>
          <a:p>
            <a:pPr lvl="2"/>
            <a:endParaRPr lang="en-GB" dirty="0"/>
          </a:p>
        </p:txBody>
      </p:sp>
      <p:pic>
        <p:nvPicPr>
          <p:cNvPr id="5" name="Picture 4" descr="A screenshot of a cell phone&#10;&#10;Description automatically generated">
            <a:extLst>
              <a:ext uri="{FF2B5EF4-FFF2-40B4-BE49-F238E27FC236}">
                <a16:creationId xmlns:a16="http://schemas.microsoft.com/office/drawing/2014/main" id="{4AA80427-982E-4619-A250-B6FA81717795}"/>
              </a:ext>
            </a:extLst>
          </p:cNvPr>
          <p:cNvPicPr>
            <a:picLocks noChangeAspect="1"/>
          </p:cNvPicPr>
          <p:nvPr/>
        </p:nvPicPr>
        <p:blipFill rotWithShape="1">
          <a:blip r:embed="rId6">
            <a:extLst>
              <a:ext uri="{28A0092B-C50C-407E-A947-70E740481C1C}">
                <a14:useLocalDpi xmlns:a14="http://schemas.microsoft.com/office/drawing/2010/main" val="0"/>
              </a:ext>
            </a:extLst>
          </a:blip>
          <a:stretch/>
        </p:blipFill>
        <p:spPr>
          <a:xfrm>
            <a:off x="8293747" y="906230"/>
            <a:ext cx="3009876" cy="5045540"/>
          </a:xfrm>
          <a:prstGeom prst="round2DiagRect">
            <a:avLst>
              <a:gd name="adj1" fmla="val 6921"/>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spTree>
    <p:extLst>
      <p:ext uri="{BB962C8B-B14F-4D97-AF65-F5344CB8AC3E}">
        <p14:creationId xmlns:p14="http://schemas.microsoft.com/office/powerpoint/2010/main" val="27760149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96476A-FAA6-47C1-857E-703AE9BDB7F0}"/>
              </a:ext>
            </a:extLst>
          </p:cNvPr>
          <p:cNvSpPr>
            <a:spLocks noGrp="1"/>
          </p:cNvSpPr>
          <p:nvPr>
            <p:ph type="title"/>
          </p:nvPr>
        </p:nvSpPr>
        <p:spPr>
          <a:xfrm>
            <a:off x="1141412" y="136380"/>
            <a:ext cx="9905998" cy="753082"/>
          </a:xfrm>
        </p:spPr>
        <p:txBody>
          <a:bodyPr/>
          <a:lstStyle/>
          <a:p>
            <a:r>
              <a:rPr lang="en-GB" dirty="0"/>
              <a:t>Classes</a:t>
            </a:r>
          </a:p>
        </p:txBody>
      </p:sp>
      <p:sp>
        <p:nvSpPr>
          <p:cNvPr id="3" name="Content Placeholder 2">
            <a:extLst>
              <a:ext uri="{FF2B5EF4-FFF2-40B4-BE49-F238E27FC236}">
                <a16:creationId xmlns:a16="http://schemas.microsoft.com/office/drawing/2014/main" id="{169324A9-6B4A-49D7-B133-C1DC07FD55D0}"/>
              </a:ext>
            </a:extLst>
          </p:cNvPr>
          <p:cNvSpPr>
            <a:spLocks noGrp="1"/>
          </p:cNvSpPr>
          <p:nvPr>
            <p:ph idx="1"/>
          </p:nvPr>
        </p:nvSpPr>
        <p:spPr>
          <a:xfrm>
            <a:off x="1141412" y="889462"/>
            <a:ext cx="9905999" cy="5561214"/>
          </a:xfrm>
        </p:spPr>
        <p:txBody>
          <a:bodyPr>
            <a:noAutofit/>
          </a:bodyPr>
          <a:lstStyle/>
          <a:p>
            <a:r>
              <a:rPr lang="en-GB" sz="1300" dirty="0"/>
              <a:t>A Class is a custom object defined in ASP code. A class will usually have variables and functions which relate to the classes function. Classes are used extensively in the CMS. Classes are key to using a MVC design pattern.</a:t>
            </a:r>
          </a:p>
          <a:p>
            <a:r>
              <a:rPr lang="en-GB" sz="1300" dirty="0"/>
              <a:t>Classes in the CMS are either dao.asp files in the </a:t>
            </a:r>
            <a:r>
              <a:rPr lang="en-GB" sz="1300" dirty="0" err="1"/>
              <a:t>itemtypes</a:t>
            </a:r>
            <a:r>
              <a:rPr lang="en-GB" sz="1300" dirty="0"/>
              <a:t> folder, or are denoted by the filename </a:t>
            </a:r>
            <a:r>
              <a:rPr lang="en-GB" sz="1300" b="1" dirty="0"/>
              <a:t>class.classname.asp</a:t>
            </a:r>
          </a:p>
          <a:p>
            <a:r>
              <a:rPr lang="en-GB" sz="1300" dirty="0"/>
              <a:t>Classes are defined using the Class keyword.</a:t>
            </a:r>
          </a:p>
          <a:p>
            <a:endParaRPr lang="en-GB" sz="1300" dirty="0"/>
          </a:p>
          <a:p>
            <a:pPr marL="0" indent="0">
              <a:buNone/>
            </a:pPr>
            <a:r>
              <a:rPr lang="en-GB" sz="1300" dirty="0">
                <a:latin typeface="Lucida Console" panose="020B0609040504020204" pitchFamily="49" charset="0"/>
              </a:rPr>
              <a:t>Class Page</a:t>
            </a:r>
          </a:p>
          <a:p>
            <a:pPr marL="457200" lvl="1" indent="0">
              <a:buNone/>
            </a:pPr>
            <a:r>
              <a:rPr lang="en-GB" sz="1300" dirty="0">
                <a:latin typeface="Lucida Console" panose="020B0609040504020204" pitchFamily="49" charset="0"/>
              </a:rPr>
              <a:t>private </a:t>
            </a:r>
            <a:r>
              <a:rPr lang="en-GB" sz="1300" dirty="0" err="1">
                <a:latin typeface="Lucida Console" panose="020B0609040504020204" pitchFamily="49" charset="0"/>
              </a:rPr>
              <a:t>strVariables</a:t>
            </a:r>
            <a:endParaRPr lang="en-GB" sz="1300" dirty="0">
              <a:latin typeface="Lucida Console" panose="020B0609040504020204" pitchFamily="49" charset="0"/>
            </a:endParaRPr>
          </a:p>
          <a:p>
            <a:pPr marL="457200" lvl="1" indent="0">
              <a:buNone/>
            </a:pPr>
            <a:r>
              <a:rPr lang="en-GB" sz="1300" dirty="0">
                <a:latin typeface="Lucida Console" panose="020B0609040504020204" pitchFamily="49" charset="0"/>
              </a:rPr>
              <a:t>…</a:t>
            </a:r>
          </a:p>
          <a:p>
            <a:pPr marL="457200" lvl="1" indent="0">
              <a:buNone/>
            </a:pPr>
            <a:r>
              <a:rPr lang="en-GB" sz="1300" dirty="0">
                <a:latin typeface="Lucida Console" panose="020B0609040504020204" pitchFamily="49" charset="0"/>
              </a:rPr>
              <a:t>public function </a:t>
            </a:r>
            <a:r>
              <a:rPr lang="en-GB" sz="1300" dirty="0" err="1">
                <a:latin typeface="Lucida Console" panose="020B0609040504020204" pitchFamily="49" charset="0"/>
              </a:rPr>
              <a:t>getVariable</a:t>
            </a:r>
            <a:r>
              <a:rPr lang="en-GB" sz="1300" dirty="0">
                <a:latin typeface="Lucida Console" panose="020B0609040504020204" pitchFamily="49" charset="0"/>
              </a:rPr>
              <a:t>()</a:t>
            </a:r>
          </a:p>
          <a:p>
            <a:pPr marL="914400" lvl="2" indent="0">
              <a:buNone/>
            </a:pPr>
            <a:r>
              <a:rPr lang="en-GB" sz="1300" dirty="0" err="1">
                <a:latin typeface="Lucida Console" panose="020B0609040504020204" pitchFamily="49" charset="0"/>
              </a:rPr>
              <a:t>getVariable</a:t>
            </a:r>
            <a:r>
              <a:rPr lang="en-GB" sz="1300" dirty="0">
                <a:latin typeface="Lucida Console" panose="020B0609040504020204" pitchFamily="49" charset="0"/>
              </a:rPr>
              <a:t> = </a:t>
            </a:r>
            <a:r>
              <a:rPr lang="en-GB" sz="1300" dirty="0" err="1">
                <a:latin typeface="Lucida Console" panose="020B0609040504020204" pitchFamily="49" charset="0"/>
              </a:rPr>
              <a:t>strVariable</a:t>
            </a:r>
            <a:endParaRPr lang="en-GB" sz="1300" dirty="0">
              <a:latin typeface="Lucida Console" panose="020B0609040504020204" pitchFamily="49" charset="0"/>
            </a:endParaRPr>
          </a:p>
          <a:p>
            <a:pPr marL="457200" lvl="1" indent="0">
              <a:buNone/>
            </a:pPr>
            <a:r>
              <a:rPr lang="en-GB" sz="1300" dirty="0">
                <a:latin typeface="Lucida Console" panose="020B0609040504020204" pitchFamily="49" charset="0"/>
              </a:rPr>
              <a:t>End function</a:t>
            </a:r>
          </a:p>
          <a:p>
            <a:pPr marL="457200" lvl="1" indent="0">
              <a:buNone/>
            </a:pPr>
            <a:r>
              <a:rPr lang="en-GB" sz="1300" dirty="0">
                <a:latin typeface="Lucida Console" panose="020B0609040504020204" pitchFamily="49" charset="0"/>
              </a:rPr>
              <a:t>…</a:t>
            </a:r>
          </a:p>
          <a:p>
            <a:pPr marL="0" indent="0">
              <a:buNone/>
            </a:pPr>
            <a:r>
              <a:rPr lang="en-GB" sz="1300" dirty="0">
                <a:latin typeface="Lucida Console" panose="020B0609040504020204" pitchFamily="49" charset="0"/>
              </a:rPr>
              <a:t>End Class</a:t>
            </a:r>
          </a:p>
          <a:p>
            <a:pPr marL="0" indent="0">
              <a:buNone/>
            </a:pPr>
            <a:endParaRPr lang="en-GB" sz="1300" dirty="0"/>
          </a:p>
          <a:p>
            <a:pPr marL="0" indent="0">
              <a:buNone/>
            </a:pPr>
            <a:r>
              <a:rPr lang="en-GB" sz="1300" dirty="0"/>
              <a:t>Classes are then called and created using the SET and NEW keywords providing that the class asp file is included using &lt;!-- #includes</a:t>
            </a:r>
          </a:p>
          <a:p>
            <a:pPr marL="0" indent="0">
              <a:buNone/>
            </a:pPr>
            <a:r>
              <a:rPr lang="en-GB" sz="1300" dirty="0">
                <a:latin typeface="Lucida Console" panose="020B0609040504020204" pitchFamily="49" charset="0"/>
              </a:rPr>
              <a:t>Dim </a:t>
            </a:r>
            <a:r>
              <a:rPr lang="en-GB" sz="1300" dirty="0" err="1">
                <a:latin typeface="Lucida Console" panose="020B0609040504020204" pitchFamily="49" charset="0"/>
              </a:rPr>
              <a:t>pageClass</a:t>
            </a:r>
            <a:r>
              <a:rPr lang="en-GB" sz="1300" dirty="0">
                <a:latin typeface="Lucida Console" panose="020B0609040504020204" pitchFamily="49" charset="0"/>
              </a:rPr>
              <a:t> : SET </a:t>
            </a:r>
            <a:r>
              <a:rPr lang="en-GB" sz="1300" dirty="0" err="1">
                <a:latin typeface="Lucida Console" panose="020B0609040504020204" pitchFamily="49" charset="0"/>
              </a:rPr>
              <a:t>pageClass</a:t>
            </a:r>
            <a:r>
              <a:rPr lang="en-GB" sz="1300" dirty="0">
                <a:latin typeface="Lucida Console" panose="020B0609040504020204" pitchFamily="49" charset="0"/>
              </a:rPr>
              <a:t> = new Page</a:t>
            </a:r>
          </a:p>
          <a:p>
            <a:endParaRPr lang="en-GB" sz="1300" dirty="0"/>
          </a:p>
        </p:txBody>
      </p:sp>
    </p:spTree>
    <p:extLst>
      <p:ext uri="{BB962C8B-B14F-4D97-AF65-F5344CB8AC3E}">
        <p14:creationId xmlns:p14="http://schemas.microsoft.com/office/powerpoint/2010/main" val="293447484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45D8820-1FAB-447F-BD85-B12F441671B1}"/>
              </a:ext>
            </a:extLst>
          </p:cNvPr>
          <p:cNvSpPr>
            <a:spLocks noGrp="1"/>
          </p:cNvSpPr>
          <p:nvPr>
            <p:ph type="title"/>
          </p:nvPr>
        </p:nvSpPr>
        <p:spPr/>
        <p:txBody>
          <a:bodyPr/>
          <a:lstStyle/>
          <a:p>
            <a:r>
              <a:rPr lang="en-GB" dirty="0"/>
              <a:t>How Pages Fit Together</a:t>
            </a:r>
          </a:p>
        </p:txBody>
      </p:sp>
      <p:sp>
        <p:nvSpPr>
          <p:cNvPr id="8" name="Text Placeholder 7">
            <a:extLst>
              <a:ext uri="{FF2B5EF4-FFF2-40B4-BE49-F238E27FC236}">
                <a16:creationId xmlns:a16="http://schemas.microsoft.com/office/drawing/2014/main" id="{B360EBE3-1110-4768-8321-3370CA6CAC66}"/>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616014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3F861F6-6B34-46DD-BD0F-BF799D363199}"/>
              </a:ext>
            </a:extLst>
          </p:cNvPr>
          <p:cNvSpPr>
            <a:spLocks noGrp="1"/>
          </p:cNvSpPr>
          <p:nvPr>
            <p:ph type="title"/>
          </p:nvPr>
        </p:nvSpPr>
        <p:spPr/>
        <p:txBody>
          <a:bodyPr/>
          <a:lstStyle/>
          <a:p>
            <a:r>
              <a:rPr lang="en-GB" dirty="0"/>
              <a:t>&lt;!– #includes virtual</a:t>
            </a:r>
          </a:p>
        </p:txBody>
      </p:sp>
      <p:sp>
        <p:nvSpPr>
          <p:cNvPr id="5" name="Content Placeholder 4">
            <a:extLst>
              <a:ext uri="{FF2B5EF4-FFF2-40B4-BE49-F238E27FC236}">
                <a16:creationId xmlns:a16="http://schemas.microsoft.com/office/drawing/2014/main" id="{9BDAC923-5B67-481E-8346-3A750CCA0177}"/>
              </a:ext>
            </a:extLst>
          </p:cNvPr>
          <p:cNvSpPr>
            <a:spLocks noGrp="1"/>
          </p:cNvSpPr>
          <p:nvPr>
            <p:ph idx="1"/>
          </p:nvPr>
        </p:nvSpPr>
        <p:spPr/>
        <p:txBody>
          <a:bodyPr/>
          <a:lstStyle/>
          <a:p>
            <a:r>
              <a:rPr lang="en-GB" dirty="0"/>
              <a:t>&lt;!-- #includes virtual is a line of code which sits outside of ASP tags</a:t>
            </a:r>
          </a:p>
          <a:p>
            <a:r>
              <a:rPr lang="en-GB" dirty="0"/>
              <a:t>All this does is to include the file into the codes execution. The ASP execution would see this as being a long page of code. </a:t>
            </a:r>
          </a:p>
          <a:p>
            <a:r>
              <a:rPr lang="en-GB" dirty="0"/>
              <a:t>This allows additional ASP scripts to be included, this helps with organisation of files and the file structure.</a:t>
            </a:r>
          </a:p>
          <a:p>
            <a:endParaRPr lang="en-GB" dirty="0"/>
          </a:p>
          <a:p>
            <a:endParaRPr lang="en-GB" dirty="0"/>
          </a:p>
        </p:txBody>
      </p:sp>
    </p:spTree>
    <p:extLst>
      <p:ext uri="{BB962C8B-B14F-4D97-AF65-F5344CB8AC3E}">
        <p14:creationId xmlns:p14="http://schemas.microsoft.com/office/powerpoint/2010/main" val="32943304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319F9-D046-4B68-86B8-B205B5E544DE}"/>
              </a:ext>
            </a:extLst>
          </p:cNvPr>
          <p:cNvSpPr>
            <a:spLocks noGrp="1"/>
          </p:cNvSpPr>
          <p:nvPr>
            <p:ph type="title"/>
          </p:nvPr>
        </p:nvSpPr>
        <p:spPr/>
        <p:txBody>
          <a:bodyPr/>
          <a:lstStyle/>
          <a:p>
            <a:r>
              <a:rPr lang="en-GB" dirty="0"/>
              <a:t>Important Includes</a:t>
            </a:r>
          </a:p>
        </p:txBody>
      </p:sp>
      <p:sp>
        <p:nvSpPr>
          <p:cNvPr id="3" name="Content Placeholder 2">
            <a:extLst>
              <a:ext uri="{FF2B5EF4-FFF2-40B4-BE49-F238E27FC236}">
                <a16:creationId xmlns:a16="http://schemas.microsoft.com/office/drawing/2014/main" id="{DBF03BA6-93B8-4829-A397-18DE0FF2AD9B}"/>
              </a:ext>
            </a:extLst>
          </p:cNvPr>
          <p:cNvSpPr>
            <a:spLocks noGrp="1"/>
          </p:cNvSpPr>
          <p:nvPr>
            <p:ph idx="1"/>
          </p:nvPr>
        </p:nvSpPr>
        <p:spPr/>
        <p:txBody>
          <a:bodyPr/>
          <a:lstStyle/>
          <a:p>
            <a:r>
              <a:rPr lang="en-GB" dirty="0"/>
              <a:t>Whilst all includes are essential for the CMS to work and function correctly, some files contents are key for finding out information about various settings and CMS functionality:</a:t>
            </a:r>
          </a:p>
          <a:p>
            <a:r>
              <a:rPr lang="en-GB" dirty="0"/>
              <a:t>/_includes/code/common.asp</a:t>
            </a:r>
          </a:p>
          <a:p>
            <a:pPr lvl="1"/>
            <a:r>
              <a:rPr lang="en-GB" dirty="0"/>
              <a:t>This is probably the most important file. It includes all other files required for the CMS to work, including the </a:t>
            </a:r>
            <a:r>
              <a:rPr lang="en-GB" dirty="0" err="1"/>
              <a:t>dao</a:t>
            </a:r>
            <a:r>
              <a:rPr lang="en-GB" dirty="0"/>
              <a:t> class files for each of the item types.</a:t>
            </a:r>
          </a:p>
          <a:p>
            <a:pPr lvl="1"/>
            <a:r>
              <a:rPr lang="en-GB" dirty="0"/>
              <a:t>There are other settings in here which are useful for reference and include setups for Application variables which store how various elements for the site display, or if a specific item is switched on (i.e. connect)</a:t>
            </a:r>
          </a:p>
          <a:p>
            <a:r>
              <a:rPr lang="en-GB" dirty="0"/>
              <a:t>/_includes/code/classes/class.mason.site.asp</a:t>
            </a:r>
          </a:p>
          <a:p>
            <a:pPr lvl="1"/>
            <a:r>
              <a:rPr lang="en-GB" dirty="0"/>
              <a:t>This file denotes setup for the current site. This has default settings for items. For example when we add the calendar print or subscribe options we use: </a:t>
            </a:r>
            <a:r>
              <a:rPr lang="en-GB" dirty="0" err="1"/>
              <a:t>Mason.site.setConf</a:t>
            </a:r>
            <a:r>
              <a:rPr lang="en-GB" dirty="0"/>
              <a:t> “</a:t>
            </a:r>
            <a:r>
              <a:rPr lang="en-GB" dirty="0" err="1"/>
              <a:t>calendar_ics</a:t>
            </a:r>
            <a:r>
              <a:rPr lang="en-GB" dirty="0"/>
              <a:t>”, true, this is the file where we are making the change to whether this outputs or not. </a:t>
            </a:r>
          </a:p>
          <a:p>
            <a:pPr lvl="1"/>
            <a:endParaRPr lang="en-GB" dirty="0"/>
          </a:p>
        </p:txBody>
      </p:sp>
    </p:spTree>
    <p:extLst>
      <p:ext uri="{BB962C8B-B14F-4D97-AF65-F5344CB8AC3E}">
        <p14:creationId xmlns:p14="http://schemas.microsoft.com/office/powerpoint/2010/main" val="101273616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24534C-7134-4163-B626-6E2C1FE9ECDD}"/>
              </a:ext>
            </a:extLst>
          </p:cNvPr>
          <p:cNvSpPr>
            <a:spLocks noGrp="1"/>
          </p:cNvSpPr>
          <p:nvPr>
            <p:ph type="title"/>
          </p:nvPr>
        </p:nvSpPr>
        <p:spPr/>
        <p:txBody>
          <a:bodyPr/>
          <a:lstStyle/>
          <a:p>
            <a:r>
              <a:rPr lang="en-GB" dirty="0"/>
              <a:t>Includes (The Sites Design)</a:t>
            </a:r>
          </a:p>
        </p:txBody>
      </p:sp>
      <p:sp>
        <p:nvSpPr>
          <p:cNvPr id="3" name="Content Placeholder 2">
            <a:extLst>
              <a:ext uri="{FF2B5EF4-FFF2-40B4-BE49-F238E27FC236}">
                <a16:creationId xmlns:a16="http://schemas.microsoft.com/office/drawing/2014/main" id="{6D471268-CA00-43CD-92EB-D9C9425B8311}"/>
              </a:ext>
            </a:extLst>
          </p:cNvPr>
          <p:cNvSpPr>
            <a:spLocks noGrp="1"/>
          </p:cNvSpPr>
          <p:nvPr>
            <p:ph idx="1"/>
          </p:nvPr>
        </p:nvSpPr>
        <p:spPr/>
        <p:txBody>
          <a:bodyPr/>
          <a:lstStyle/>
          <a:p>
            <a:r>
              <a:rPr lang="en-GB" dirty="0"/>
              <a:t>The includes code also shows how the sites design is applied into the CMS and makes each site unique in its appearance. Lets look at the /page/default.asp file which is the view file for any ‘page’ item type on the site.</a:t>
            </a:r>
          </a:p>
          <a:p>
            <a:r>
              <a:rPr lang="en-GB" dirty="0"/>
              <a:t>This file includes the /_includes/layout/static/global.header_static.asp file which in turn includes the /_site/layout/page.head.asp and the /_site/layout/page.body.asp files </a:t>
            </a:r>
          </a:p>
        </p:txBody>
      </p:sp>
    </p:spTree>
    <p:extLst>
      <p:ext uri="{BB962C8B-B14F-4D97-AF65-F5344CB8AC3E}">
        <p14:creationId xmlns:p14="http://schemas.microsoft.com/office/powerpoint/2010/main" val="29029448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A0955FA-56D8-4081-BF6E-50E6C5432367}"/>
              </a:ext>
            </a:extLst>
          </p:cNvPr>
          <p:cNvSpPr>
            <a:spLocks noGrp="1"/>
          </p:cNvSpPr>
          <p:nvPr>
            <p:ph type="title"/>
          </p:nvPr>
        </p:nvSpPr>
        <p:spPr/>
        <p:txBody>
          <a:bodyPr/>
          <a:lstStyle/>
          <a:p>
            <a:r>
              <a:rPr lang="en-GB" dirty="0"/>
              <a:t>/*/dao.asp</a:t>
            </a:r>
          </a:p>
        </p:txBody>
      </p:sp>
      <p:sp>
        <p:nvSpPr>
          <p:cNvPr id="6" name="Content Placeholder 5">
            <a:extLst>
              <a:ext uri="{FF2B5EF4-FFF2-40B4-BE49-F238E27FC236}">
                <a16:creationId xmlns:a16="http://schemas.microsoft.com/office/drawing/2014/main" id="{93EC32CA-DA1F-45D0-87ED-3E58104FA353}"/>
              </a:ext>
            </a:extLst>
          </p:cNvPr>
          <p:cNvSpPr>
            <a:spLocks noGrp="1"/>
          </p:cNvSpPr>
          <p:nvPr>
            <p:ph idx="1"/>
          </p:nvPr>
        </p:nvSpPr>
        <p:spPr/>
        <p:txBody>
          <a:bodyPr/>
          <a:lstStyle/>
          <a:p>
            <a:r>
              <a:rPr lang="en-GB" dirty="0"/>
              <a:t>The /page/dao.asp file along with majority of the other dao.asp files located in the top level of the CMS </a:t>
            </a:r>
            <a:r>
              <a:rPr lang="en-GB" dirty="0" err="1"/>
              <a:t>webroot</a:t>
            </a:r>
            <a:r>
              <a:rPr lang="en-GB" dirty="0"/>
              <a:t> folder are the methods which access the data to display it.</a:t>
            </a:r>
          </a:p>
          <a:p>
            <a:r>
              <a:rPr lang="en-GB" dirty="0"/>
              <a:t>The data contained within the loaded object is accessed through the public variables set. For example the page body content is accessed using </a:t>
            </a:r>
            <a:r>
              <a:rPr lang="en-GB" dirty="0" err="1"/>
              <a:t>objPage.strItemBody</a:t>
            </a:r>
            <a:endParaRPr lang="en-GB" dirty="0"/>
          </a:p>
          <a:p>
            <a:r>
              <a:rPr lang="en-GB" dirty="0"/>
              <a:t>For non-page items there will generally be some display function which will use a template for repeated items such as news stories. This will be used for feeds on the website. These contain merge fields denoted by {</a:t>
            </a:r>
            <a:r>
              <a:rPr lang="en-GB" dirty="0" err="1"/>
              <a:t>item_name</a:t>
            </a:r>
            <a:r>
              <a:rPr lang="en-GB" dirty="0"/>
              <a:t>} which get replaced within the template as it is looped over the containing items</a:t>
            </a:r>
          </a:p>
        </p:txBody>
      </p:sp>
    </p:spTree>
    <p:extLst>
      <p:ext uri="{BB962C8B-B14F-4D97-AF65-F5344CB8AC3E}">
        <p14:creationId xmlns:p14="http://schemas.microsoft.com/office/powerpoint/2010/main" val="5213459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32C8971-B2B8-49F1-AC96-5526876A24FD}"/>
              </a:ext>
            </a:extLst>
          </p:cNvPr>
          <p:cNvSpPr>
            <a:spLocks noGrp="1"/>
          </p:cNvSpPr>
          <p:nvPr>
            <p:ph type="title"/>
          </p:nvPr>
        </p:nvSpPr>
        <p:spPr/>
        <p:txBody>
          <a:bodyPr/>
          <a:lstStyle/>
          <a:p>
            <a:r>
              <a:rPr lang="en-GB" dirty="0"/>
              <a:t>/admin/*/dao.asp</a:t>
            </a:r>
          </a:p>
        </p:txBody>
      </p:sp>
      <p:sp>
        <p:nvSpPr>
          <p:cNvPr id="6" name="Content Placeholder 5">
            <a:extLst>
              <a:ext uri="{FF2B5EF4-FFF2-40B4-BE49-F238E27FC236}">
                <a16:creationId xmlns:a16="http://schemas.microsoft.com/office/drawing/2014/main" id="{B50F0EF0-DB49-49F9-BB3E-676BCBF7CCEA}"/>
              </a:ext>
            </a:extLst>
          </p:cNvPr>
          <p:cNvSpPr>
            <a:spLocks noGrp="1"/>
          </p:cNvSpPr>
          <p:nvPr>
            <p:ph idx="1"/>
          </p:nvPr>
        </p:nvSpPr>
        <p:spPr/>
        <p:txBody>
          <a:bodyPr/>
          <a:lstStyle/>
          <a:p>
            <a:r>
              <a:rPr lang="en-GB" dirty="0"/>
              <a:t>The /admin/*/dao.asp files are the files which process and write data to the database.</a:t>
            </a:r>
          </a:p>
          <a:p>
            <a:r>
              <a:rPr lang="en-GB" dirty="0"/>
              <a:t>They include methods for creating, updating and deleting data from the database as requested from the proc.asp files. </a:t>
            </a:r>
          </a:p>
          <a:p>
            <a:r>
              <a:rPr lang="en-GB" dirty="0"/>
              <a:t>The proc files handle the processing of the data and pass information to methods in the admin class file for the data to be stored in the database</a:t>
            </a:r>
          </a:p>
          <a:p>
            <a:endParaRPr lang="en-GB" dirty="0"/>
          </a:p>
        </p:txBody>
      </p:sp>
    </p:spTree>
    <p:extLst>
      <p:ext uri="{BB962C8B-B14F-4D97-AF65-F5344CB8AC3E}">
        <p14:creationId xmlns:p14="http://schemas.microsoft.com/office/powerpoint/2010/main" val="3647243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EDF915A-C295-4033-A08F-D1CE6B64D614}"/>
              </a:ext>
            </a:extLst>
          </p:cNvPr>
          <p:cNvSpPr>
            <a:spLocks noGrp="1"/>
          </p:cNvSpPr>
          <p:nvPr>
            <p:ph type="title"/>
          </p:nvPr>
        </p:nvSpPr>
        <p:spPr/>
        <p:txBody>
          <a:bodyPr/>
          <a:lstStyle/>
          <a:p>
            <a:r>
              <a:rPr lang="en-GB" dirty="0"/>
              <a:t>Saving items in the CMS</a:t>
            </a:r>
          </a:p>
        </p:txBody>
      </p:sp>
      <p:sp>
        <p:nvSpPr>
          <p:cNvPr id="5" name="Text Placeholder 4">
            <a:extLst>
              <a:ext uri="{FF2B5EF4-FFF2-40B4-BE49-F238E27FC236}">
                <a16:creationId xmlns:a16="http://schemas.microsoft.com/office/drawing/2014/main" id="{447BFB90-C33A-42AC-9625-585A62C2021F}"/>
              </a:ext>
            </a:extLst>
          </p:cNvPr>
          <p:cNvSpPr>
            <a:spLocks noGrp="1"/>
          </p:cNvSpPr>
          <p:nvPr>
            <p:ph type="body" idx="1"/>
          </p:nvPr>
        </p:nvSpPr>
        <p:spPr/>
        <p:txBody>
          <a:bodyPr/>
          <a:lstStyle/>
          <a:p>
            <a:r>
              <a:rPr lang="en-GB" dirty="0"/>
              <a:t>General Overview</a:t>
            </a:r>
          </a:p>
        </p:txBody>
      </p:sp>
    </p:spTree>
    <p:extLst>
      <p:ext uri="{BB962C8B-B14F-4D97-AF65-F5344CB8AC3E}">
        <p14:creationId xmlns:p14="http://schemas.microsoft.com/office/powerpoint/2010/main" val="58903325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87417-69BA-4E4B-AF02-BB41836A6DFC}"/>
              </a:ext>
            </a:extLst>
          </p:cNvPr>
          <p:cNvSpPr>
            <a:spLocks noGrp="1"/>
          </p:cNvSpPr>
          <p:nvPr>
            <p:ph type="title"/>
          </p:nvPr>
        </p:nvSpPr>
        <p:spPr/>
        <p:txBody>
          <a:bodyPr/>
          <a:lstStyle/>
          <a:p>
            <a:r>
              <a:rPr lang="en-GB" dirty="0"/>
              <a:t>Saving Items – Step 1 (User Interaction)</a:t>
            </a:r>
          </a:p>
        </p:txBody>
      </p:sp>
      <p:sp>
        <p:nvSpPr>
          <p:cNvPr id="3" name="Content Placeholder 2">
            <a:extLst>
              <a:ext uri="{FF2B5EF4-FFF2-40B4-BE49-F238E27FC236}">
                <a16:creationId xmlns:a16="http://schemas.microsoft.com/office/drawing/2014/main" id="{8C196BE1-71B1-45A2-B6F6-927BFF28D223}"/>
              </a:ext>
            </a:extLst>
          </p:cNvPr>
          <p:cNvSpPr>
            <a:spLocks noGrp="1"/>
          </p:cNvSpPr>
          <p:nvPr>
            <p:ph idx="1"/>
          </p:nvPr>
        </p:nvSpPr>
        <p:spPr/>
        <p:txBody>
          <a:bodyPr>
            <a:normAutofit/>
          </a:bodyPr>
          <a:lstStyle/>
          <a:p>
            <a:r>
              <a:rPr lang="en-GB" sz="2400" dirty="0"/>
              <a:t>When changes are made to the content area, when deselection of the edit area occurs, a JavaScript function executes to copy the HTML content generated by the CMS Editor into a form field used for save.</a:t>
            </a:r>
          </a:p>
          <a:p>
            <a:r>
              <a:rPr lang="en-GB" sz="2400" dirty="0"/>
              <a:t>This also applies to custom fields, titles and other editable fields.</a:t>
            </a:r>
          </a:p>
          <a:p>
            <a:r>
              <a:rPr lang="en-GB" sz="2400" dirty="0"/>
              <a:t>When the user saves the page, the contents of the form are submitted to a proc.asp file.</a:t>
            </a:r>
          </a:p>
          <a:p>
            <a:endParaRPr lang="en-GB" dirty="0"/>
          </a:p>
        </p:txBody>
      </p:sp>
    </p:spTree>
    <p:extLst>
      <p:ext uri="{BB962C8B-B14F-4D97-AF65-F5344CB8AC3E}">
        <p14:creationId xmlns:p14="http://schemas.microsoft.com/office/powerpoint/2010/main" val="138827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4C48FD-D0D1-46B2-AD6E-03DB8783A053}"/>
              </a:ext>
            </a:extLst>
          </p:cNvPr>
          <p:cNvSpPr>
            <a:spLocks noGrp="1"/>
          </p:cNvSpPr>
          <p:nvPr>
            <p:ph type="title"/>
          </p:nvPr>
        </p:nvSpPr>
        <p:spPr/>
        <p:txBody>
          <a:bodyPr/>
          <a:lstStyle/>
          <a:p>
            <a:r>
              <a:rPr lang="en-GB" dirty="0"/>
              <a:t>Saving Items – Step 2 (proc.asp)</a:t>
            </a:r>
          </a:p>
        </p:txBody>
      </p:sp>
      <p:sp>
        <p:nvSpPr>
          <p:cNvPr id="3" name="Content Placeholder 2">
            <a:extLst>
              <a:ext uri="{FF2B5EF4-FFF2-40B4-BE49-F238E27FC236}">
                <a16:creationId xmlns:a16="http://schemas.microsoft.com/office/drawing/2014/main" id="{06AC2DB4-3ACD-47F7-A40B-0DDE9A7DB261}"/>
              </a:ext>
            </a:extLst>
          </p:cNvPr>
          <p:cNvSpPr>
            <a:spLocks noGrp="1"/>
          </p:cNvSpPr>
          <p:nvPr>
            <p:ph idx="1"/>
          </p:nvPr>
        </p:nvSpPr>
        <p:spPr>
          <a:xfrm>
            <a:off x="1141412" y="1492898"/>
            <a:ext cx="9905999" cy="4991878"/>
          </a:xfrm>
        </p:spPr>
        <p:txBody>
          <a:bodyPr>
            <a:normAutofit/>
          </a:bodyPr>
          <a:lstStyle/>
          <a:p>
            <a:r>
              <a:rPr lang="en-GB" sz="1900" dirty="0"/>
              <a:t>The proc.asp file will check the contents of the data provided in the POST method to validate the types of data. This helps against SQL Injection before any data is processed and submitted to the database.</a:t>
            </a:r>
          </a:p>
          <a:p>
            <a:r>
              <a:rPr lang="en-GB" sz="1900" dirty="0"/>
              <a:t>Checks are then made to check what operation is occurring.</a:t>
            </a:r>
          </a:p>
          <a:p>
            <a:pPr lvl="1"/>
            <a:r>
              <a:rPr lang="en-GB" sz="1700" dirty="0"/>
              <a:t>Save </a:t>
            </a:r>
          </a:p>
          <a:p>
            <a:pPr lvl="2"/>
            <a:r>
              <a:rPr lang="en-GB" sz="1500" dirty="0"/>
              <a:t>Publish – User saves the item directly to the website</a:t>
            </a:r>
          </a:p>
          <a:p>
            <a:pPr lvl="2"/>
            <a:r>
              <a:rPr lang="en-GB" sz="1500" dirty="0"/>
              <a:t>Draft – User saves the item as a draft</a:t>
            </a:r>
          </a:p>
          <a:p>
            <a:pPr lvl="2"/>
            <a:r>
              <a:rPr lang="en-GB" sz="1500" dirty="0"/>
              <a:t>Send for Approval – User saves the item as a draft and submits to a user for approval</a:t>
            </a:r>
          </a:p>
          <a:p>
            <a:pPr lvl="1"/>
            <a:r>
              <a:rPr lang="en-GB" sz="1700" dirty="0"/>
              <a:t>Delete</a:t>
            </a:r>
          </a:p>
          <a:p>
            <a:pPr lvl="2"/>
            <a:r>
              <a:rPr lang="en-GB" sz="1500" dirty="0"/>
              <a:t>Publish – User deletes the item and it is immediately deleted</a:t>
            </a:r>
          </a:p>
          <a:p>
            <a:pPr lvl="2"/>
            <a:r>
              <a:rPr lang="en-GB" sz="1500" dirty="0"/>
              <a:t>Send for Approval – User sends the deletion request for approval</a:t>
            </a:r>
          </a:p>
          <a:p>
            <a:r>
              <a:rPr lang="en-GB" sz="1900" dirty="0"/>
              <a:t>Depending on the action requested checks are made against the users account permissions and the actions performed.</a:t>
            </a:r>
          </a:p>
          <a:p>
            <a:endParaRPr lang="en-GB" dirty="0"/>
          </a:p>
        </p:txBody>
      </p:sp>
    </p:spTree>
    <p:extLst>
      <p:ext uri="{BB962C8B-B14F-4D97-AF65-F5344CB8AC3E}">
        <p14:creationId xmlns:p14="http://schemas.microsoft.com/office/powerpoint/2010/main" val="330049568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343DC5-D596-4C6C-859F-D4274024E7BF}"/>
              </a:ext>
            </a:extLst>
          </p:cNvPr>
          <p:cNvSpPr>
            <a:spLocks noGrp="1"/>
          </p:cNvSpPr>
          <p:nvPr>
            <p:ph type="title"/>
          </p:nvPr>
        </p:nvSpPr>
        <p:spPr/>
        <p:txBody>
          <a:bodyPr/>
          <a:lstStyle/>
          <a:p>
            <a:r>
              <a:rPr lang="en-GB" dirty="0"/>
              <a:t>Saving Items – Step 3 (proc.asp)</a:t>
            </a:r>
          </a:p>
        </p:txBody>
      </p:sp>
      <p:pic>
        <p:nvPicPr>
          <p:cNvPr id="7" name="Content Placeholder 6">
            <a:extLst>
              <a:ext uri="{FF2B5EF4-FFF2-40B4-BE49-F238E27FC236}">
                <a16:creationId xmlns:a16="http://schemas.microsoft.com/office/drawing/2014/main" id="{04414A1C-F110-458C-A7D4-A0F8C551D62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rcRect/>
          <a:stretch/>
        </p:blipFill>
        <p:spPr>
          <a:xfrm>
            <a:off x="321082" y="1744824"/>
            <a:ext cx="11664156" cy="4021494"/>
          </a:xfrm>
        </p:spPr>
      </p:pic>
    </p:spTree>
    <p:extLst>
      <p:ext uri="{BB962C8B-B14F-4D97-AF65-F5344CB8AC3E}">
        <p14:creationId xmlns:p14="http://schemas.microsoft.com/office/powerpoint/2010/main" val="217234035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343DC5-D596-4C6C-859F-D4274024E7BF}"/>
              </a:ext>
            </a:extLst>
          </p:cNvPr>
          <p:cNvSpPr>
            <a:spLocks noGrp="1"/>
          </p:cNvSpPr>
          <p:nvPr>
            <p:ph type="title"/>
          </p:nvPr>
        </p:nvSpPr>
        <p:spPr/>
        <p:txBody>
          <a:bodyPr/>
          <a:lstStyle/>
          <a:p>
            <a:r>
              <a:rPr lang="en-GB" dirty="0"/>
              <a:t>Saving Items – Step 3 (proc.asp)</a:t>
            </a:r>
          </a:p>
        </p:txBody>
      </p:sp>
      <p:pic>
        <p:nvPicPr>
          <p:cNvPr id="7" name="Content Placeholder 6">
            <a:extLst>
              <a:ext uri="{FF2B5EF4-FFF2-40B4-BE49-F238E27FC236}">
                <a16:creationId xmlns:a16="http://schemas.microsoft.com/office/drawing/2014/main" id="{04414A1C-F110-458C-A7D4-A0F8C551D62E}"/>
              </a:ext>
            </a:extLst>
          </p:cNvPr>
          <p:cNvPicPr>
            <a:picLocks noGrp="1" noChangeAspect="1"/>
          </p:cNvPicPr>
          <p:nvPr>
            <p:ph sz="half" idx="1"/>
          </p:nvPr>
        </p:nvPicPr>
        <p:blipFill rotWithShape="1">
          <a:blip r:embed="rId2">
            <a:extLst>
              <a:ext uri="{28A0092B-C50C-407E-A947-70E740481C1C}">
                <a14:useLocalDpi xmlns:a14="http://schemas.microsoft.com/office/drawing/2010/main" val="0"/>
              </a:ext>
            </a:extLst>
          </a:blip>
          <a:srcRect r="30465"/>
          <a:stretch/>
        </p:blipFill>
        <p:spPr>
          <a:xfrm>
            <a:off x="195208" y="2295331"/>
            <a:ext cx="5814894" cy="2883159"/>
          </a:xfrm>
        </p:spPr>
      </p:pic>
      <p:sp>
        <p:nvSpPr>
          <p:cNvPr id="5" name="Content Placeholder 4">
            <a:extLst>
              <a:ext uri="{FF2B5EF4-FFF2-40B4-BE49-F238E27FC236}">
                <a16:creationId xmlns:a16="http://schemas.microsoft.com/office/drawing/2014/main" id="{A50D7D8C-7A9E-4F3F-A7E4-B10B4F47B7EF}"/>
              </a:ext>
            </a:extLst>
          </p:cNvPr>
          <p:cNvSpPr>
            <a:spLocks noGrp="1"/>
          </p:cNvSpPr>
          <p:nvPr>
            <p:ph sz="half" idx="2"/>
          </p:nvPr>
        </p:nvSpPr>
        <p:spPr>
          <a:xfrm>
            <a:off x="6010102" y="1428063"/>
            <a:ext cx="5609652" cy="5089115"/>
          </a:xfrm>
        </p:spPr>
        <p:txBody>
          <a:bodyPr>
            <a:normAutofit fontScale="85000" lnSpcReduction="20000"/>
          </a:bodyPr>
          <a:lstStyle/>
          <a:p>
            <a:r>
              <a:rPr lang="en-GB" sz="1600" dirty="0"/>
              <a:t>215 – Check Users Permission to create and approve</a:t>
            </a:r>
          </a:p>
          <a:p>
            <a:r>
              <a:rPr lang="en-GB" sz="1600" dirty="0"/>
              <a:t>216 – Set page status to live if no status set</a:t>
            </a:r>
          </a:p>
          <a:p>
            <a:r>
              <a:rPr lang="en-GB" sz="1600" dirty="0"/>
              <a:t>217 – Create the page through the </a:t>
            </a:r>
            <a:r>
              <a:rPr lang="en-GB" sz="1600" dirty="0" err="1"/>
              <a:t>PageAdmin</a:t>
            </a:r>
            <a:r>
              <a:rPr lang="en-GB" sz="1600" dirty="0"/>
              <a:t> Class</a:t>
            </a:r>
          </a:p>
          <a:p>
            <a:r>
              <a:rPr lang="en-GB" sz="1600" dirty="0"/>
              <a:t>219 – Check the page was successfully created</a:t>
            </a:r>
          </a:p>
          <a:p>
            <a:r>
              <a:rPr lang="en-GB" sz="1600" dirty="0"/>
              <a:t>220 – Add page to microsites structure</a:t>
            </a:r>
          </a:p>
          <a:p>
            <a:r>
              <a:rPr lang="en-GB" sz="1600" dirty="0"/>
              <a:t>222 – Check if the page has additional locations</a:t>
            </a:r>
          </a:p>
          <a:p>
            <a:r>
              <a:rPr lang="en-GB" sz="1600" dirty="0"/>
              <a:t>223 – converts locations CSV to array</a:t>
            </a:r>
          </a:p>
          <a:p>
            <a:r>
              <a:rPr lang="en-GB" sz="1600" dirty="0"/>
              <a:t>224 – Loop through Page Location array</a:t>
            </a:r>
          </a:p>
          <a:p>
            <a:r>
              <a:rPr lang="en-GB" sz="1600" dirty="0"/>
              <a:t>226 – Check if the location is a number</a:t>
            </a:r>
          </a:p>
          <a:p>
            <a:r>
              <a:rPr lang="en-GB" sz="1600" dirty="0"/>
              <a:t>227 – Get Pages current locations</a:t>
            </a:r>
          </a:p>
          <a:p>
            <a:r>
              <a:rPr lang="en-GB" sz="1600" dirty="0"/>
              <a:t>228 – Check if the location already exist</a:t>
            </a:r>
          </a:p>
          <a:p>
            <a:r>
              <a:rPr lang="en-GB" sz="1600" dirty="0"/>
              <a:t>229 – Re-Check Permissions for the new location</a:t>
            </a:r>
          </a:p>
          <a:p>
            <a:r>
              <a:rPr lang="en-GB" sz="1600" dirty="0"/>
              <a:t>230 – Add page to locations</a:t>
            </a:r>
          </a:p>
          <a:p>
            <a:r>
              <a:rPr lang="en-GB" sz="1600" dirty="0"/>
              <a:t>237 – 240 – set that the item has been updated and that we need to rebuild the sites caches once the code execution completes</a:t>
            </a:r>
          </a:p>
          <a:p>
            <a:endParaRPr lang="en-GB" sz="1600" dirty="0"/>
          </a:p>
        </p:txBody>
      </p:sp>
    </p:spTree>
    <p:extLst>
      <p:ext uri="{BB962C8B-B14F-4D97-AF65-F5344CB8AC3E}">
        <p14:creationId xmlns:p14="http://schemas.microsoft.com/office/powerpoint/2010/main" val="278388976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Effect transition="in" filter="fade">
                                      <p:cBhvr>
                                        <p:cTn id="32" dur="500"/>
                                        <p:tgtEl>
                                          <p:spTgt spid="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6" end="6"/>
                                            </p:txEl>
                                          </p:spTgt>
                                        </p:tgtEl>
                                        <p:attrNameLst>
                                          <p:attrName>style.visibility</p:attrName>
                                        </p:attrNameLst>
                                      </p:cBhvr>
                                      <p:to>
                                        <p:strVal val="visible"/>
                                      </p:to>
                                    </p:set>
                                    <p:animEffect transition="in" filter="fade">
                                      <p:cBhvr>
                                        <p:cTn id="37" dur="500"/>
                                        <p:tgtEl>
                                          <p:spTgt spid="5">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
                                            <p:txEl>
                                              <p:pRg st="7" end="7"/>
                                            </p:txEl>
                                          </p:spTgt>
                                        </p:tgtEl>
                                        <p:attrNameLst>
                                          <p:attrName>style.visibility</p:attrName>
                                        </p:attrNameLst>
                                      </p:cBhvr>
                                      <p:to>
                                        <p:strVal val="visible"/>
                                      </p:to>
                                    </p:set>
                                    <p:animEffect transition="in" filter="fade">
                                      <p:cBhvr>
                                        <p:cTn id="42" dur="500"/>
                                        <p:tgtEl>
                                          <p:spTgt spid="5">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5">
                                            <p:txEl>
                                              <p:pRg st="8" end="8"/>
                                            </p:txEl>
                                          </p:spTgt>
                                        </p:tgtEl>
                                        <p:attrNameLst>
                                          <p:attrName>style.visibility</p:attrName>
                                        </p:attrNameLst>
                                      </p:cBhvr>
                                      <p:to>
                                        <p:strVal val="visible"/>
                                      </p:to>
                                    </p:set>
                                    <p:animEffect transition="in" filter="fade">
                                      <p:cBhvr>
                                        <p:cTn id="47" dur="500"/>
                                        <p:tgtEl>
                                          <p:spTgt spid="5">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5">
                                            <p:txEl>
                                              <p:pRg st="9" end="9"/>
                                            </p:txEl>
                                          </p:spTgt>
                                        </p:tgtEl>
                                        <p:attrNameLst>
                                          <p:attrName>style.visibility</p:attrName>
                                        </p:attrNameLst>
                                      </p:cBhvr>
                                      <p:to>
                                        <p:strVal val="visible"/>
                                      </p:to>
                                    </p:set>
                                    <p:animEffect transition="in" filter="fade">
                                      <p:cBhvr>
                                        <p:cTn id="52" dur="500"/>
                                        <p:tgtEl>
                                          <p:spTgt spid="5">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5">
                                            <p:txEl>
                                              <p:pRg st="10" end="10"/>
                                            </p:txEl>
                                          </p:spTgt>
                                        </p:tgtEl>
                                        <p:attrNameLst>
                                          <p:attrName>style.visibility</p:attrName>
                                        </p:attrNameLst>
                                      </p:cBhvr>
                                      <p:to>
                                        <p:strVal val="visible"/>
                                      </p:to>
                                    </p:set>
                                    <p:animEffect transition="in" filter="fade">
                                      <p:cBhvr>
                                        <p:cTn id="57" dur="500"/>
                                        <p:tgtEl>
                                          <p:spTgt spid="5">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5">
                                            <p:txEl>
                                              <p:pRg st="11" end="11"/>
                                            </p:txEl>
                                          </p:spTgt>
                                        </p:tgtEl>
                                        <p:attrNameLst>
                                          <p:attrName>style.visibility</p:attrName>
                                        </p:attrNameLst>
                                      </p:cBhvr>
                                      <p:to>
                                        <p:strVal val="visible"/>
                                      </p:to>
                                    </p:set>
                                    <p:animEffect transition="in" filter="fade">
                                      <p:cBhvr>
                                        <p:cTn id="62" dur="500"/>
                                        <p:tgtEl>
                                          <p:spTgt spid="5">
                                            <p:txEl>
                                              <p:pRg st="11" end="1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5">
                                            <p:txEl>
                                              <p:pRg st="12" end="12"/>
                                            </p:txEl>
                                          </p:spTgt>
                                        </p:tgtEl>
                                        <p:attrNameLst>
                                          <p:attrName>style.visibility</p:attrName>
                                        </p:attrNameLst>
                                      </p:cBhvr>
                                      <p:to>
                                        <p:strVal val="visible"/>
                                      </p:to>
                                    </p:set>
                                    <p:animEffect transition="in" filter="fade">
                                      <p:cBhvr>
                                        <p:cTn id="67" dur="500"/>
                                        <p:tgtEl>
                                          <p:spTgt spid="5">
                                            <p:txEl>
                                              <p:pRg st="12" end="12"/>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5">
                                            <p:txEl>
                                              <p:pRg st="13" end="13"/>
                                            </p:txEl>
                                          </p:spTgt>
                                        </p:tgtEl>
                                        <p:attrNameLst>
                                          <p:attrName>style.visibility</p:attrName>
                                        </p:attrNameLst>
                                      </p:cBhvr>
                                      <p:to>
                                        <p:strVal val="visible"/>
                                      </p:to>
                                    </p:set>
                                    <p:animEffect transition="in" filter="fade">
                                      <p:cBhvr>
                                        <p:cTn id="72" dur="500"/>
                                        <p:tgtEl>
                                          <p:spTgt spid="5">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4C5B0-5392-4FCF-B908-E218093E1BC6}"/>
              </a:ext>
            </a:extLst>
          </p:cNvPr>
          <p:cNvSpPr>
            <a:spLocks noGrp="1"/>
          </p:cNvSpPr>
          <p:nvPr>
            <p:ph type="title"/>
          </p:nvPr>
        </p:nvSpPr>
        <p:spPr/>
        <p:txBody>
          <a:bodyPr/>
          <a:lstStyle/>
          <a:p>
            <a:r>
              <a:rPr lang="en-GB" dirty="0"/>
              <a:t>Proc → Storage Process</a:t>
            </a:r>
          </a:p>
        </p:txBody>
      </p:sp>
      <p:sp>
        <p:nvSpPr>
          <p:cNvPr id="3" name="Content Placeholder 2">
            <a:extLst>
              <a:ext uri="{FF2B5EF4-FFF2-40B4-BE49-F238E27FC236}">
                <a16:creationId xmlns:a16="http://schemas.microsoft.com/office/drawing/2014/main" id="{345157E2-1483-46C3-A645-D9CECD5BD024}"/>
              </a:ext>
            </a:extLst>
          </p:cNvPr>
          <p:cNvSpPr>
            <a:spLocks noGrp="1"/>
          </p:cNvSpPr>
          <p:nvPr>
            <p:ph idx="1"/>
          </p:nvPr>
        </p:nvSpPr>
        <p:spPr/>
        <p:txBody>
          <a:bodyPr/>
          <a:lstStyle/>
          <a:p>
            <a:r>
              <a:rPr lang="en-GB" dirty="0" err="1"/>
              <a:t>createLivePage</a:t>
            </a:r>
            <a:r>
              <a:rPr lang="en-GB" dirty="0"/>
              <a:t> -&gt; createLivePage2 -&gt; </a:t>
            </a:r>
            <a:r>
              <a:rPr lang="en-GB" dirty="0" err="1"/>
              <a:t>saveGenericPage</a:t>
            </a:r>
            <a:endParaRPr lang="en-GB" dirty="0"/>
          </a:p>
          <a:p>
            <a:r>
              <a:rPr lang="en-GB" dirty="0"/>
              <a:t>Data is then added into a dictionary object</a:t>
            </a:r>
          </a:p>
          <a:p>
            <a:pPr lvl="1"/>
            <a:r>
              <a:rPr lang="en-GB" dirty="0" err="1">
                <a:latin typeface="Courier New" panose="02070309020205020404" pitchFamily="49" charset="0"/>
                <a:cs typeface="Courier New" panose="02070309020205020404" pitchFamily="49" charset="0"/>
              </a:rPr>
              <a:t>objPageData.Add</a:t>
            </a:r>
            <a:r>
              <a:rPr lang="en-GB" dirty="0">
                <a:latin typeface="Courier New" panose="02070309020205020404" pitchFamily="49" charset="0"/>
                <a:cs typeface="Courier New" panose="02070309020205020404" pitchFamily="49" charset="0"/>
              </a:rPr>
              <a:t> “</a:t>
            </a:r>
            <a:r>
              <a:rPr lang="en-GB" dirty="0" err="1">
                <a:latin typeface="Courier New" panose="02070309020205020404" pitchFamily="49" charset="0"/>
                <a:cs typeface="Courier New" panose="02070309020205020404" pitchFamily="49" charset="0"/>
              </a:rPr>
              <a:t>PageTitle</a:t>
            </a:r>
            <a:r>
              <a:rPr lang="en-GB" dirty="0">
                <a:latin typeface="Courier New" panose="02070309020205020404" pitchFamily="49" charset="0"/>
                <a:cs typeface="Courier New" panose="02070309020205020404" pitchFamily="49" charset="0"/>
              </a:rPr>
              <a:t>”, </a:t>
            </a:r>
            <a:r>
              <a:rPr lang="en-GB" dirty="0" err="1">
                <a:latin typeface="Courier New" panose="02070309020205020404" pitchFamily="49" charset="0"/>
                <a:cs typeface="Courier New" panose="02070309020205020404" pitchFamily="49" charset="0"/>
              </a:rPr>
              <a:t>strPageTitle</a:t>
            </a:r>
            <a:endParaRPr lang="en-GB" dirty="0">
              <a:latin typeface="Courier New" panose="02070309020205020404" pitchFamily="49" charset="0"/>
              <a:cs typeface="Courier New" panose="02070309020205020404" pitchFamily="49" charset="0"/>
            </a:endParaRPr>
          </a:p>
          <a:p>
            <a:pPr lvl="1"/>
            <a:r>
              <a:rPr lang="en-GB" dirty="0">
                <a:cs typeface="Courier New" panose="02070309020205020404" pitchFamily="49" charset="0"/>
              </a:rPr>
              <a:t>First Parameter is the </a:t>
            </a:r>
            <a:r>
              <a:rPr lang="en-GB" dirty="0" err="1">
                <a:cs typeface="Courier New" panose="02070309020205020404" pitchFamily="49" charset="0"/>
              </a:rPr>
              <a:t>FieldName</a:t>
            </a:r>
            <a:r>
              <a:rPr lang="en-GB" dirty="0">
                <a:cs typeface="Courier New" panose="02070309020205020404" pitchFamily="49" charset="0"/>
              </a:rPr>
              <a:t> in the database</a:t>
            </a:r>
          </a:p>
          <a:p>
            <a:pPr lvl="1"/>
            <a:r>
              <a:rPr lang="en-GB" dirty="0">
                <a:cs typeface="Courier New" panose="02070309020205020404" pitchFamily="49" charset="0"/>
              </a:rPr>
              <a:t>Second is the value of the field to be added</a:t>
            </a:r>
          </a:p>
          <a:p>
            <a:r>
              <a:rPr lang="en-GB" dirty="0">
                <a:cs typeface="Courier New" panose="02070309020205020404" pitchFamily="49" charset="0"/>
              </a:rPr>
              <a:t>Checks are made against the dates entered into the database for archive/go-live.</a:t>
            </a:r>
          </a:p>
          <a:p>
            <a:r>
              <a:rPr lang="en-GB" dirty="0">
                <a:cs typeface="Courier New" panose="02070309020205020404" pitchFamily="49" charset="0"/>
              </a:rPr>
              <a:t>Checks if the reviewer is active, is so then set the status of the page to draft.</a:t>
            </a:r>
          </a:p>
          <a:p>
            <a:r>
              <a:rPr lang="en-GB" dirty="0">
                <a:cs typeface="Courier New" panose="02070309020205020404" pitchFamily="49" charset="0"/>
              </a:rPr>
              <a:t>Add the pages status to the dictionary object</a:t>
            </a:r>
          </a:p>
          <a:p>
            <a:r>
              <a:rPr lang="en-GB" dirty="0">
                <a:cs typeface="Courier New" panose="02070309020205020404" pitchFamily="49" charset="0"/>
              </a:rPr>
              <a:t>Submit the dictionary object to the database class.</a:t>
            </a:r>
          </a:p>
        </p:txBody>
      </p:sp>
    </p:spTree>
    <p:extLst>
      <p:ext uri="{BB962C8B-B14F-4D97-AF65-F5344CB8AC3E}">
        <p14:creationId xmlns:p14="http://schemas.microsoft.com/office/powerpoint/2010/main" val="29956372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316D5E-0C16-49D1-B7B0-B8BB6B917CD8}"/>
              </a:ext>
            </a:extLst>
          </p:cNvPr>
          <p:cNvSpPr>
            <a:spLocks noGrp="1"/>
          </p:cNvSpPr>
          <p:nvPr>
            <p:ph type="title"/>
          </p:nvPr>
        </p:nvSpPr>
        <p:spPr/>
        <p:txBody>
          <a:bodyPr/>
          <a:lstStyle/>
          <a:p>
            <a:r>
              <a:rPr lang="en-GB" dirty="0"/>
              <a:t>CMS 4.5 ASP Coding Practices</a:t>
            </a:r>
          </a:p>
        </p:txBody>
      </p:sp>
      <p:sp>
        <p:nvSpPr>
          <p:cNvPr id="3" name="Content Placeholder 2">
            <a:extLst>
              <a:ext uri="{FF2B5EF4-FFF2-40B4-BE49-F238E27FC236}">
                <a16:creationId xmlns:a16="http://schemas.microsoft.com/office/drawing/2014/main" id="{353E6EEC-F894-4118-B56F-FDB449066C9E}"/>
              </a:ext>
            </a:extLst>
          </p:cNvPr>
          <p:cNvSpPr>
            <a:spLocks noGrp="1"/>
          </p:cNvSpPr>
          <p:nvPr>
            <p:ph idx="1"/>
          </p:nvPr>
        </p:nvSpPr>
        <p:spPr/>
        <p:txBody>
          <a:bodyPr>
            <a:normAutofit/>
          </a:bodyPr>
          <a:lstStyle/>
          <a:p>
            <a:r>
              <a:rPr lang="en-GB" dirty="0"/>
              <a:t>HTML CSS Classes are generally single underlined when within the admin side of the website, and double underlined by FEDs. This is to distinguish between the two so styles don’t conflict with each other, we should remember this when making changes to sites.</a:t>
            </a:r>
          </a:p>
          <a:p>
            <a:endParaRPr lang="en-GB" dirty="0"/>
          </a:p>
          <a:p>
            <a:r>
              <a:rPr lang="en-GB" dirty="0"/>
              <a:t>Class Names</a:t>
            </a:r>
          </a:p>
          <a:p>
            <a:pPr lvl="1"/>
            <a:r>
              <a:rPr lang="en-GB" dirty="0"/>
              <a:t>Class name definitions usually indicate what their job is. </a:t>
            </a:r>
          </a:p>
          <a:p>
            <a:pPr lvl="1"/>
            <a:r>
              <a:rPr lang="en-GB" dirty="0"/>
              <a:t>i.e. ‘class Page’ is the page viewing class, where the ‘class </a:t>
            </a:r>
            <a:r>
              <a:rPr lang="en-GB" dirty="0" err="1"/>
              <a:t>PageAdmin</a:t>
            </a:r>
            <a:r>
              <a:rPr lang="en-GB" dirty="0"/>
              <a:t>’ is page modification admin class.</a:t>
            </a:r>
          </a:p>
          <a:p>
            <a:endParaRPr lang="en-GB" dirty="0"/>
          </a:p>
        </p:txBody>
      </p:sp>
    </p:spTree>
    <p:extLst>
      <p:ext uri="{BB962C8B-B14F-4D97-AF65-F5344CB8AC3E}">
        <p14:creationId xmlns:p14="http://schemas.microsoft.com/office/powerpoint/2010/main" val="14579780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83FB5-3898-4DAA-8C6D-1562394AEE80}"/>
              </a:ext>
            </a:extLst>
          </p:cNvPr>
          <p:cNvSpPr>
            <a:spLocks noGrp="1"/>
          </p:cNvSpPr>
          <p:nvPr>
            <p:ph type="title"/>
          </p:nvPr>
        </p:nvSpPr>
        <p:spPr/>
        <p:txBody>
          <a:bodyPr/>
          <a:lstStyle/>
          <a:p>
            <a:r>
              <a:rPr lang="en-GB" dirty="0"/>
              <a:t>Overwritten Methods</a:t>
            </a:r>
          </a:p>
        </p:txBody>
      </p:sp>
      <p:sp>
        <p:nvSpPr>
          <p:cNvPr id="3" name="Content Placeholder 2">
            <a:extLst>
              <a:ext uri="{FF2B5EF4-FFF2-40B4-BE49-F238E27FC236}">
                <a16:creationId xmlns:a16="http://schemas.microsoft.com/office/drawing/2014/main" id="{BB51566E-6BAA-490B-B6E9-5630F1A7E8CC}"/>
              </a:ext>
            </a:extLst>
          </p:cNvPr>
          <p:cNvSpPr>
            <a:spLocks noGrp="1"/>
          </p:cNvSpPr>
          <p:nvPr>
            <p:ph idx="1"/>
          </p:nvPr>
        </p:nvSpPr>
        <p:spPr/>
        <p:txBody>
          <a:bodyPr/>
          <a:lstStyle/>
          <a:p>
            <a:r>
              <a:rPr lang="en-GB" dirty="0"/>
              <a:t>Some methods in the CMS have their methods overwritten. ASP does not have the capability for method overloading. This is where the same method name exists with different numbers/types of parameters. So some methods will instead call another method as 1 line of code. This is to accommodate backwards compatibility with older site versions.</a:t>
            </a:r>
          </a:p>
        </p:txBody>
      </p:sp>
      <p:pic>
        <p:nvPicPr>
          <p:cNvPr id="6" name="Picture 5" descr="A screenshot of a cell phone&#10;&#10;Description automatically generated">
            <a:extLst>
              <a:ext uri="{FF2B5EF4-FFF2-40B4-BE49-F238E27FC236}">
                <a16:creationId xmlns:a16="http://schemas.microsoft.com/office/drawing/2014/main" id="{66422967-2657-4ECD-A1C3-945BF8609E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18781" y="3001429"/>
            <a:ext cx="9021434" cy="3515216"/>
          </a:xfrm>
          <a:prstGeom prst="rect">
            <a:avLst/>
          </a:prstGeom>
        </p:spPr>
      </p:pic>
    </p:spTree>
    <p:extLst>
      <p:ext uri="{BB962C8B-B14F-4D97-AF65-F5344CB8AC3E}">
        <p14:creationId xmlns:p14="http://schemas.microsoft.com/office/powerpoint/2010/main" val="2221282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E3F43-4E2A-402B-9949-239C1A87C4C9}"/>
              </a:ext>
            </a:extLst>
          </p:cNvPr>
          <p:cNvSpPr>
            <a:spLocks noGrp="1"/>
          </p:cNvSpPr>
          <p:nvPr>
            <p:ph type="title"/>
          </p:nvPr>
        </p:nvSpPr>
        <p:spPr/>
        <p:txBody>
          <a:bodyPr/>
          <a:lstStyle/>
          <a:p>
            <a:r>
              <a:rPr lang="en-GB" dirty="0"/>
              <a:t>Variable Naming Conventions</a:t>
            </a:r>
          </a:p>
        </p:txBody>
      </p:sp>
      <p:sp>
        <p:nvSpPr>
          <p:cNvPr id="3" name="Content Placeholder 2">
            <a:extLst>
              <a:ext uri="{FF2B5EF4-FFF2-40B4-BE49-F238E27FC236}">
                <a16:creationId xmlns:a16="http://schemas.microsoft.com/office/drawing/2014/main" id="{80E4D1F9-04DD-46E2-9FF3-CEEB437AEEF1}"/>
              </a:ext>
            </a:extLst>
          </p:cNvPr>
          <p:cNvSpPr>
            <a:spLocks noGrp="1"/>
          </p:cNvSpPr>
          <p:nvPr>
            <p:ph idx="1"/>
          </p:nvPr>
        </p:nvSpPr>
        <p:spPr/>
        <p:txBody>
          <a:bodyPr/>
          <a:lstStyle/>
          <a:p>
            <a:r>
              <a:rPr lang="en-GB" dirty="0"/>
              <a:t>Variable Naming</a:t>
            </a:r>
          </a:p>
          <a:p>
            <a:pPr lvl="1"/>
            <a:r>
              <a:rPr lang="en-GB" dirty="0"/>
              <a:t>Variable definitions usually start with their type prefix as ASP is a loosely-typed language. This is to make it easier for us to identify what type the variable should be</a:t>
            </a:r>
          </a:p>
          <a:p>
            <a:pPr lvl="1"/>
            <a:r>
              <a:rPr lang="en-GB" dirty="0"/>
              <a:t>Common Types</a:t>
            </a:r>
          </a:p>
          <a:p>
            <a:pPr lvl="2"/>
            <a:r>
              <a:rPr lang="en-GB" dirty="0"/>
              <a:t>str – String</a:t>
            </a:r>
          </a:p>
          <a:p>
            <a:pPr lvl="2"/>
            <a:r>
              <a:rPr lang="en-GB" dirty="0"/>
              <a:t>int – Integer</a:t>
            </a:r>
          </a:p>
          <a:p>
            <a:pPr lvl="2"/>
            <a:r>
              <a:rPr lang="en-GB" dirty="0" err="1"/>
              <a:t>lng</a:t>
            </a:r>
            <a:r>
              <a:rPr lang="en-GB" dirty="0"/>
              <a:t> – Long</a:t>
            </a:r>
          </a:p>
          <a:p>
            <a:pPr lvl="2"/>
            <a:r>
              <a:rPr lang="en-GB" dirty="0"/>
              <a:t>bool – Boolean</a:t>
            </a:r>
          </a:p>
          <a:p>
            <a:pPr lvl="2"/>
            <a:r>
              <a:rPr lang="en-GB" dirty="0" err="1"/>
              <a:t>obj</a:t>
            </a:r>
            <a:r>
              <a:rPr lang="en-GB" dirty="0"/>
              <a:t> – Object (a class)</a:t>
            </a:r>
          </a:p>
          <a:p>
            <a:pPr lvl="2"/>
            <a:r>
              <a:rPr lang="en-GB" dirty="0" err="1"/>
              <a:t>rcs</a:t>
            </a:r>
            <a:r>
              <a:rPr lang="en-GB" dirty="0"/>
              <a:t> – </a:t>
            </a:r>
            <a:r>
              <a:rPr lang="en-GB" dirty="0" err="1"/>
              <a:t>Recordset</a:t>
            </a:r>
            <a:r>
              <a:rPr lang="en-GB" dirty="0"/>
              <a:t> (Database results)</a:t>
            </a:r>
          </a:p>
          <a:p>
            <a:pPr lvl="2"/>
            <a:r>
              <a:rPr lang="en-GB" dirty="0"/>
              <a:t>bit – True/False</a:t>
            </a:r>
          </a:p>
        </p:txBody>
      </p:sp>
    </p:spTree>
    <p:extLst>
      <p:ext uri="{BB962C8B-B14F-4D97-AF65-F5344CB8AC3E}">
        <p14:creationId xmlns:p14="http://schemas.microsoft.com/office/powerpoint/2010/main" val="12677703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73D84-6863-4B9B-A2F3-50CDFCAEC78A}"/>
              </a:ext>
            </a:extLst>
          </p:cNvPr>
          <p:cNvSpPr>
            <a:spLocks noGrp="1"/>
          </p:cNvSpPr>
          <p:nvPr>
            <p:ph type="title"/>
          </p:nvPr>
        </p:nvSpPr>
        <p:spPr/>
        <p:txBody>
          <a:bodyPr/>
          <a:lstStyle/>
          <a:p>
            <a:r>
              <a:rPr lang="en-GB" dirty="0"/>
              <a:t>CMS Coding Practices</a:t>
            </a:r>
          </a:p>
        </p:txBody>
      </p:sp>
      <p:sp>
        <p:nvSpPr>
          <p:cNvPr id="3" name="Content Placeholder 2">
            <a:extLst>
              <a:ext uri="{FF2B5EF4-FFF2-40B4-BE49-F238E27FC236}">
                <a16:creationId xmlns:a16="http://schemas.microsoft.com/office/drawing/2014/main" id="{EA7CDF14-D63E-4B73-97EC-55CAC9BB95E3}"/>
              </a:ext>
            </a:extLst>
          </p:cNvPr>
          <p:cNvSpPr>
            <a:spLocks noGrp="1"/>
          </p:cNvSpPr>
          <p:nvPr>
            <p:ph idx="1"/>
          </p:nvPr>
        </p:nvSpPr>
        <p:spPr/>
        <p:txBody>
          <a:bodyPr/>
          <a:lstStyle/>
          <a:p>
            <a:r>
              <a:rPr lang="en-GB" dirty="0"/>
              <a:t>Variable conditionals should check Boolean values explicitly. </a:t>
            </a:r>
          </a:p>
          <a:p>
            <a:pPr marL="457200" lvl="1" indent="0">
              <a:buNone/>
            </a:pPr>
            <a:r>
              <a:rPr lang="en-GB" dirty="0">
                <a:solidFill>
                  <a:schemeClr val="accent1">
                    <a:lumMod val="75000"/>
                  </a:schemeClr>
                </a:solidFill>
                <a:latin typeface="Lucida Console" panose="020B0609040504020204" pitchFamily="49" charset="0"/>
              </a:rPr>
              <a:t>if </a:t>
            </a:r>
            <a:r>
              <a:rPr lang="en-GB" dirty="0" err="1">
                <a:solidFill>
                  <a:schemeClr val="accent1">
                    <a:lumMod val="75000"/>
                  </a:schemeClr>
                </a:solidFill>
                <a:latin typeface="Lucida Console" panose="020B0609040504020204" pitchFamily="49" charset="0"/>
              </a:rPr>
              <a:t>blnTrue</a:t>
            </a:r>
            <a:r>
              <a:rPr lang="en-GB" dirty="0">
                <a:solidFill>
                  <a:schemeClr val="accent1">
                    <a:lumMod val="75000"/>
                  </a:schemeClr>
                </a:solidFill>
                <a:latin typeface="Lucida Console" panose="020B0609040504020204" pitchFamily="49" charset="0"/>
              </a:rPr>
              <a:t> then</a:t>
            </a:r>
          </a:p>
          <a:p>
            <a:pPr marL="457200" lvl="1" indent="0">
              <a:buNone/>
            </a:pPr>
            <a:r>
              <a:rPr lang="en-GB" dirty="0">
                <a:solidFill>
                  <a:srgbClr val="92D050"/>
                </a:solidFill>
                <a:latin typeface="Lucida Console" panose="020B0609040504020204" pitchFamily="49" charset="0"/>
              </a:rPr>
              <a:t>if </a:t>
            </a:r>
            <a:r>
              <a:rPr lang="en-GB" dirty="0" err="1">
                <a:solidFill>
                  <a:srgbClr val="92D050"/>
                </a:solidFill>
                <a:latin typeface="Lucida Console" panose="020B0609040504020204" pitchFamily="49" charset="0"/>
              </a:rPr>
              <a:t>blnTrue</a:t>
            </a:r>
            <a:r>
              <a:rPr lang="en-GB" dirty="0">
                <a:solidFill>
                  <a:srgbClr val="92D050"/>
                </a:solidFill>
                <a:latin typeface="Lucida Console" panose="020B0609040504020204" pitchFamily="49" charset="0"/>
              </a:rPr>
              <a:t> = true Then</a:t>
            </a:r>
          </a:p>
          <a:p>
            <a:pPr marL="457200" lvl="1" indent="0">
              <a:buNone/>
            </a:pPr>
            <a:r>
              <a:rPr lang="en-GB" dirty="0">
                <a:solidFill>
                  <a:srgbClr val="92D050"/>
                </a:solidFill>
                <a:latin typeface="Lucida Console" panose="020B0609040504020204" pitchFamily="49" charset="0"/>
              </a:rPr>
              <a:t>if </a:t>
            </a:r>
            <a:r>
              <a:rPr lang="en-GB" dirty="0" err="1">
                <a:solidFill>
                  <a:srgbClr val="92D050"/>
                </a:solidFill>
                <a:latin typeface="Lucida Console" panose="020B0609040504020204" pitchFamily="49" charset="0"/>
              </a:rPr>
              <a:t>blnTrue</a:t>
            </a:r>
            <a:r>
              <a:rPr lang="en-GB" dirty="0">
                <a:solidFill>
                  <a:srgbClr val="92D050"/>
                </a:solidFill>
                <a:latin typeface="Lucida Console" panose="020B0609040504020204" pitchFamily="49" charset="0"/>
              </a:rPr>
              <a:t> = “true” Then</a:t>
            </a:r>
          </a:p>
          <a:p>
            <a:pPr marL="457200" lvl="1" indent="0">
              <a:buNone/>
            </a:pPr>
            <a:endParaRPr lang="en-GB" dirty="0">
              <a:solidFill>
                <a:srgbClr val="92D050"/>
              </a:solidFill>
              <a:latin typeface="Lucida Console" panose="020B0609040504020204" pitchFamily="49" charset="0"/>
            </a:endParaRPr>
          </a:p>
          <a:p>
            <a:endParaRPr lang="en-GB" dirty="0"/>
          </a:p>
        </p:txBody>
      </p:sp>
    </p:spTree>
    <p:extLst>
      <p:ext uri="{BB962C8B-B14F-4D97-AF65-F5344CB8AC3E}">
        <p14:creationId xmlns:p14="http://schemas.microsoft.com/office/powerpoint/2010/main" val="13519137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70BA7B-9E87-45A2-A6C5-AE0516BF446D}"/>
              </a:ext>
            </a:extLst>
          </p:cNvPr>
          <p:cNvSpPr>
            <a:spLocks noGrp="1"/>
          </p:cNvSpPr>
          <p:nvPr>
            <p:ph type="title"/>
          </p:nvPr>
        </p:nvSpPr>
        <p:spPr/>
        <p:txBody>
          <a:bodyPr/>
          <a:lstStyle/>
          <a:p>
            <a:r>
              <a:rPr lang="en-GB" dirty="0"/>
              <a:t>What is the output? (1) - ASP</a:t>
            </a:r>
          </a:p>
        </p:txBody>
      </p:sp>
      <p:sp>
        <p:nvSpPr>
          <p:cNvPr id="3" name="Content Placeholder 2">
            <a:extLst>
              <a:ext uri="{FF2B5EF4-FFF2-40B4-BE49-F238E27FC236}">
                <a16:creationId xmlns:a16="http://schemas.microsoft.com/office/drawing/2014/main" id="{9368699D-11D8-4D66-9309-62F0B87AF999}"/>
              </a:ext>
            </a:extLst>
          </p:cNvPr>
          <p:cNvSpPr>
            <a:spLocks noGrp="1"/>
          </p:cNvSpPr>
          <p:nvPr>
            <p:ph idx="1"/>
          </p:nvPr>
        </p:nvSpPr>
        <p:spPr/>
        <p:txBody>
          <a:bodyPr/>
          <a:lstStyle/>
          <a:p>
            <a:pPr marL="0" indent="0">
              <a:buNone/>
            </a:pPr>
            <a:r>
              <a:rPr lang="en-GB" dirty="0">
                <a:latin typeface="Lucida Console" panose="020B0609040504020204" pitchFamily="49" charset="0"/>
                <a:cs typeface="Courier New" panose="02070309020205020404" pitchFamily="49" charset="0"/>
              </a:rPr>
              <a:t>1| </a:t>
            </a:r>
            <a:r>
              <a:rPr lang="en-GB" dirty="0" err="1">
                <a:latin typeface="Lucida Console" panose="020B0609040504020204" pitchFamily="49" charset="0"/>
                <a:cs typeface="Courier New" panose="02070309020205020404" pitchFamily="49" charset="0"/>
              </a:rPr>
              <a:t>blnIsTrue</a:t>
            </a:r>
            <a:r>
              <a:rPr lang="en-GB" dirty="0">
                <a:latin typeface="Lucida Console" panose="020B0609040504020204" pitchFamily="49" charset="0"/>
                <a:cs typeface="Courier New" panose="02070309020205020404" pitchFamily="49" charset="0"/>
              </a:rPr>
              <a:t> = "true"</a:t>
            </a:r>
          </a:p>
          <a:p>
            <a:pPr marL="0" indent="0">
              <a:buNone/>
            </a:pPr>
            <a:r>
              <a:rPr lang="en-GB" dirty="0">
                <a:latin typeface="Lucida Console" panose="020B0609040504020204" pitchFamily="49" charset="0"/>
                <a:cs typeface="Courier New" panose="02070309020205020404" pitchFamily="49" charset="0"/>
              </a:rPr>
              <a:t>2| If </a:t>
            </a:r>
            <a:r>
              <a:rPr lang="en-GB" dirty="0" err="1">
                <a:latin typeface="Lucida Console" panose="020B0609040504020204" pitchFamily="49" charset="0"/>
                <a:cs typeface="Courier New" panose="02070309020205020404" pitchFamily="49" charset="0"/>
              </a:rPr>
              <a:t>blnIsTrue</a:t>
            </a:r>
            <a:r>
              <a:rPr lang="en-GB" dirty="0">
                <a:latin typeface="Lucida Console" panose="020B0609040504020204" pitchFamily="49" charset="0"/>
                <a:cs typeface="Courier New" panose="02070309020205020404" pitchFamily="49" charset="0"/>
              </a:rPr>
              <a:t> Then </a:t>
            </a:r>
            <a:r>
              <a:rPr lang="en-GB" dirty="0" err="1">
                <a:latin typeface="Lucida Console" panose="020B0609040504020204" pitchFamily="49" charset="0"/>
                <a:cs typeface="Courier New" panose="02070309020205020404" pitchFamily="49" charset="0"/>
              </a:rPr>
              <a:t>response.write</a:t>
            </a:r>
            <a:r>
              <a:rPr lang="en-GB" dirty="0">
                <a:latin typeface="Lucida Console" panose="020B0609040504020204" pitchFamily="49" charset="0"/>
                <a:cs typeface="Courier New" panose="02070309020205020404" pitchFamily="49" charset="0"/>
              </a:rPr>
              <a:t> "1"</a:t>
            </a:r>
          </a:p>
          <a:p>
            <a:pPr marL="0" indent="0">
              <a:buNone/>
            </a:pPr>
            <a:r>
              <a:rPr lang="en-GB" dirty="0">
                <a:latin typeface="Lucida Console" panose="020B0609040504020204" pitchFamily="49" charset="0"/>
                <a:cs typeface="Courier New" panose="02070309020205020404" pitchFamily="49" charset="0"/>
              </a:rPr>
              <a:t>3| If </a:t>
            </a:r>
            <a:r>
              <a:rPr lang="en-GB" dirty="0" err="1">
                <a:latin typeface="Lucida Console" panose="020B0609040504020204" pitchFamily="49" charset="0"/>
                <a:cs typeface="Courier New" panose="02070309020205020404" pitchFamily="49" charset="0"/>
              </a:rPr>
              <a:t>blnIsTrue</a:t>
            </a:r>
            <a:r>
              <a:rPr lang="en-GB" dirty="0">
                <a:latin typeface="Lucida Console" panose="020B0609040504020204" pitchFamily="49" charset="0"/>
                <a:cs typeface="Courier New" panose="02070309020205020404" pitchFamily="49" charset="0"/>
              </a:rPr>
              <a:t> = true Then </a:t>
            </a:r>
            <a:r>
              <a:rPr lang="en-GB" dirty="0" err="1">
                <a:latin typeface="Lucida Console" panose="020B0609040504020204" pitchFamily="49" charset="0"/>
                <a:cs typeface="Courier New" panose="02070309020205020404" pitchFamily="49" charset="0"/>
              </a:rPr>
              <a:t>response.write</a:t>
            </a:r>
            <a:r>
              <a:rPr lang="en-GB" dirty="0">
                <a:latin typeface="Lucida Console" panose="020B0609040504020204" pitchFamily="49" charset="0"/>
                <a:cs typeface="Courier New" panose="02070309020205020404" pitchFamily="49" charset="0"/>
              </a:rPr>
              <a:t> "2"</a:t>
            </a:r>
          </a:p>
          <a:p>
            <a:pPr marL="0" indent="0">
              <a:buNone/>
            </a:pPr>
            <a:r>
              <a:rPr lang="en-GB" dirty="0">
                <a:latin typeface="Lucida Console" panose="020B0609040504020204" pitchFamily="49" charset="0"/>
                <a:cs typeface="Courier New" panose="02070309020205020404" pitchFamily="49" charset="0"/>
              </a:rPr>
              <a:t>4| If </a:t>
            </a:r>
            <a:r>
              <a:rPr lang="en-GB" dirty="0" err="1">
                <a:latin typeface="Lucida Console" panose="020B0609040504020204" pitchFamily="49" charset="0"/>
                <a:cs typeface="Courier New" panose="02070309020205020404" pitchFamily="49" charset="0"/>
              </a:rPr>
              <a:t>blnIsTrue</a:t>
            </a:r>
            <a:r>
              <a:rPr lang="en-GB" dirty="0">
                <a:latin typeface="Lucida Console" panose="020B0609040504020204" pitchFamily="49" charset="0"/>
                <a:cs typeface="Courier New" panose="02070309020205020404" pitchFamily="49" charset="0"/>
              </a:rPr>
              <a:t> = "true" Then </a:t>
            </a:r>
            <a:r>
              <a:rPr lang="en-GB" dirty="0" err="1">
                <a:latin typeface="Lucida Console" panose="020B0609040504020204" pitchFamily="49" charset="0"/>
                <a:cs typeface="Courier New" panose="02070309020205020404" pitchFamily="49" charset="0"/>
              </a:rPr>
              <a:t>response.write</a:t>
            </a:r>
            <a:r>
              <a:rPr lang="en-GB" dirty="0">
                <a:latin typeface="Lucida Console" panose="020B0609040504020204" pitchFamily="49" charset="0"/>
                <a:cs typeface="Courier New" panose="02070309020205020404" pitchFamily="49" charset="0"/>
              </a:rPr>
              <a:t> "3"</a:t>
            </a:r>
          </a:p>
          <a:p>
            <a:endParaRPr lang="en-GB" dirty="0"/>
          </a:p>
        </p:txBody>
      </p:sp>
    </p:spTree>
    <p:extLst>
      <p:ext uri="{BB962C8B-B14F-4D97-AF65-F5344CB8AC3E}">
        <p14:creationId xmlns:p14="http://schemas.microsoft.com/office/powerpoint/2010/main" val="110593220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dir="cw">
                                      <p:cBhvr override="childStyle">
                                        <p:cTn id="6" dur="500" fill="hold"/>
                                        <p:tgtEl>
                                          <p:spTgt spid="3">
                                            <p:txEl>
                                              <p:pRg st="1" end="1"/>
                                            </p:txEl>
                                          </p:spTgt>
                                        </p:tgtEl>
                                        <p:attrNameLst>
                                          <p:attrName>style.color</p:attrName>
                                        </p:attrNameLst>
                                      </p:cBhvr>
                                      <p:to>
                                        <a:srgbClr val="92D050"/>
                                      </p:to>
                                    </p:animClr>
                                    <p:animClr clrSpc="rgb" dir="cw">
                                      <p:cBhvr>
                                        <p:cTn id="7" dur="500" fill="hold"/>
                                        <p:tgtEl>
                                          <p:spTgt spid="3">
                                            <p:txEl>
                                              <p:pRg st="1" end="1"/>
                                            </p:txEl>
                                          </p:spTgt>
                                        </p:tgtEl>
                                        <p:attrNameLst>
                                          <p:attrName>fillcolor</p:attrName>
                                        </p:attrNameLst>
                                      </p:cBhvr>
                                      <p:to>
                                        <a:srgbClr val="92D050"/>
                                      </p:to>
                                    </p:animClr>
                                    <p:set>
                                      <p:cBhvr>
                                        <p:cTn id="8" dur="500" fill="hold"/>
                                        <p:tgtEl>
                                          <p:spTgt spid="3">
                                            <p:txEl>
                                              <p:pRg st="1" end="1"/>
                                            </p:txEl>
                                          </p:spTgt>
                                        </p:tgtEl>
                                        <p:attrNameLst>
                                          <p:attrName>fill.type</p:attrName>
                                        </p:attrNameLst>
                                      </p:cBhvr>
                                      <p:to>
                                        <p:strVal val="solid"/>
                                      </p:to>
                                    </p:set>
                                    <p:set>
                                      <p:cBhvr>
                                        <p:cTn id="9" dur="500" fill="hold"/>
                                        <p:tgtEl>
                                          <p:spTgt spid="3">
                                            <p:txEl>
                                              <p:pRg st="1" end="1"/>
                                            </p:txEl>
                                          </p:spTgt>
                                        </p:tgtEl>
                                        <p:attrNameLst>
                                          <p:attrName>fill.on</p:attrName>
                                        </p:attrNameLst>
                                      </p:cBhvr>
                                      <p:to>
                                        <p:strVal val="true"/>
                                      </p:to>
                                    </p:set>
                                  </p:childTnLst>
                                </p:cTn>
                              </p:par>
                            </p:childTnLst>
                          </p:cTn>
                        </p:par>
                      </p:childTnLst>
                    </p:cTn>
                  </p:par>
                  <p:par>
                    <p:cTn id="10" fill="hold">
                      <p:stCondLst>
                        <p:cond delay="indefinite"/>
                      </p:stCondLst>
                      <p:childTnLst>
                        <p:par>
                          <p:cTn id="11" fill="hold">
                            <p:stCondLst>
                              <p:cond delay="0"/>
                            </p:stCondLst>
                            <p:childTnLst>
                              <p:par>
                                <p:cTn id="12" presetID="19" presetClass="emph" presetSubtype="0" fill="hold" nodeType="clickEffect">
                                  <p:stCondLst>
                                    <p:cond delay="0"/>
                                  </p:stCondLst>
                                  <p:childTnLst>
                                    <p:animClr clrSpc="rgb" dir="cw">
                                      <p:cBhvr override="childStyle">
                                        <p:cTn id="13" dur="500" fill="hold"/>
                                        <p:tgtEl>
                                          <p:spTgt spid="3">
                                            <p:txEl>
                                              <p:pRg st="2" end="2"/>
                                            </p:txEl>
                                          </p:spTgt>
                                        </p:tgtEl>
                                        <p:attrNameLst>
                                          <p:attrName>style.color</p:attrName>
                                        </p:attrNameLst>
                                      </p:cBhvr>
                                      <p:to>
                                        <a:srgbClr val="FF0000"/>
                                      </p:to>
                                    </p:animClr>
                                    <p:animClr clrSpc="rgb" dir="cw">
                                      <p:cBhvr>
                                        <p:cTn id="14" dur="500" fill="hold"/>
                                        <p:tgtEl>
                                          <p:spTgt spid="3">
                                            <p:txEl>
                                              <p:pRg st="2" end="2"/>
                                            </p:txEl>
                                          </p:spTgt>
                                        </p:tgtEl>
                                        <p:attrNameLst>
                                          <p:attrName>fillcolor</p:attrName>
                                        </p:attrNameLst>
                                      </p:cBhvr>
                                      <p:to>
                                        <a:srgbClr val="FF0000"/>
                                      </p:to>
                                    </p:animClr>
                                    <p:set>
                                      <p:cBhvr>
                                        <p:cTn id="15" dur="500" fill="hold"/>
                                        <p:tgtEl>
                                          <p:spTgt spid="3">
                                            <p:txEl>
                                              <p:pRg st="2" end="2"/>
                                            </p:txEl>
                                          </p:spTgt>
                                        </p:tgtEl>
                                        <p:attrNameLst>
                                          <p:attrName>fill.type</p:attrName>
                                        </p:attrNameLst>
                                      </p:cBhvr>
                                      <p:to>
                                        <p:strVal val="solid"/>
                                      </p:to>
                                    </p:set>
                                    <p:set>
                                      <p:cBhvr>
                                        <p:cTn id="16" dur="500" fill="hold"/>
                                        <p:tgtEl>
                                          <p:spTgt spid="3">
                                            <p:txEl>
                                              <p:pRg st="2" end="2"/>
                                            </p:txEl>
                                          </p:spTgt>
                                        </p:tgtEl>
                                        <p:attrNameLst>
                                          <p:attrName>fill.on</p:attrName>
                                        </p:attrNameLst>
                                      </p:cBhvr>
                                      <p:to>
                                        <p:strVal val="true"/>
                                      </p:to>
                                    </p:set>
                                  </p:childTnLst>
                                </p:cTn>
                              </p:par>
                            </p:childTnLst>
                          </p:cTn>
                        </p:par>
                      </p:childTnLst>
                    </p:cTn>
                  </p:par>
                  <p:par>
                    <p:cTn id="17" fill="hold">
                      <p:stCondLst>
                        <p:cond delay="indefinite"/>
                      </p:stCondLst>
                      <p:childTnLst>
                        <p:par>
                          <p:cTn id="18" fill="hold">
                            <p:stCondLst>
                              <p:cond delay="0"/>
                            </p:stCondLst>
                            <p:childTnLst>
                              <p:par>
                                <p:cTn id="19" presetID="19" presetClass="emph" presetSubtype="0" fill="hold" nodeType="clickEffect">
                                  <p:stCondLst>
                                    <p:cond delay="0"/>
                                  </p:stCondLst>
                                  <p:childTnLst>
                                    <p:animClr clrSpc="rgb" dir="cw">
                                      <p:cBhvr override="childStyle">
                                        <p:cTn id="20" dur="500" fill="hold"/>
                                        <p:tgtEl>
                                          <p:spTgt spid="3">
                                            <p:txEl>
                                              <p:pRg st="3" end="3"/>
                                            </p:txEl>
                                          </p:spTgt>
                                        </p:tgtEl>
                                        <p:attrNameLst>
                                          <p:attrName>style.color</p:attrName>
                                        </p:attrNameLst>
                                      </p:cBhvr>
                                      <p:to>
                                        <a:srgbClr val="92D050"/>
                                      </p:to>
                                    </p:animClr>
                                    <p:animClr clrSpc="rgb" dir="cw">
                                      <p:cBhvr>
                                        <p:cTn id="21" dur="500" fill="hold"/>
                                        <p:tgtEl>
                                          <p:spTgt spid="3">
                                            <p:txEl>
                                              <p:pRg st="3" end="3"/>
                                            </p:txEl>
                                          </p:spTgt>
                                        </p:tgtEl>
                                        <p:attrNameLst>
                                          <p:attrName>fillcolor</p:attrName>
                                        </p:attrNameLst>
                                      </p:cBhvr>
                                      <p:to>
                                        <a:srgbClr val="92D050"/>
                                      </p:to>
                                    </p:animClr>
                                    <p:set>
                                      <p:cBhvr>
                                        <p:cTn id="22" dur="500" fill="hold"/>
                                        <p:tgtEl>
                                          <p:spTgt spid="3">
                                            <p:txEl>
                                              <p:pRg st="3" end="3"/>
                                            </p:txEl>
                                          </p:spTgt>
                                        </p:tgtEl>
                                        <p:attrNameLst>
                                          <p:attrName>fill.type</p:attrName>
                                        </p:attrNameLst>
                                      </p:cBhvr>
                                      <p:to>
                                        <p:strVal val="solid"/>
                                      </p:to>
                                    </p:set>
                                    <p:set>
                                      <p:cBhvr>
                                        <p:cTn id="23" dur="500" fill="hold"/>
                                        <p:tgtEl>
                                          <p:spTgt spid="3">
                                            <p:txEl>
                                              <p:pRg st="3" end="3"/>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3E1A2A-BFCC-4E47-BB41-239B4C3BB720}"/>
              </a:ext>
            </a:extLst>
          </p:cNvPr>
          <p:cNvSpPr>
            <a:spLocks noGrp="1"/>
          </p:cNvSpPr>
          <p:nvPr>
            <p:ph type="title"/>
          </p:nvPr>
        </p:nvSpPr>
        <p:spPr/>
        <p:txBody>
          <a:bodyPr/>
          <a:lstStyle/>
          <a:p>
            <a:r>
              <a:rPr lang="en-GB" dirty="0"/>
              <a:t>What is the output? (2) - ASP</a:t>
            </a:r>
          </a:p>
        </p:txBody>
      </p:sp>
      <p:sp>
        <p:nvSpPr>
          <p:cNvPr id="3" name="Content Placeholder 2">
            <a:extLst>
              <a:ext uri="{FF2B5EF4-FFF2-40B4-BE49-F238E27FC236}">
                <a16:creationId xmlns:a16="http://schemas.microsoft.com/office/drawing/2014/main" id="{F0E4B856-FA5A-46A6-B902-FCB7D66AFFAD}"/>
              </a:ext>
            </a:extLst>
          </p:cNvPr>
          <p:cNvSpPr>
            <a:spLocks noGrp="1"/>
          </p:cNvSpPr>
          <p:nvPr>
            <p:ph idx="1"/>
          </p:nvPr>
        </p:nvSpPr>
        <p:spPr/>
        <p:txBody>
          <a:bodyPr/>
          <a:lstStyle/>
          <a:p>
            <a:pPr marL="0" indent="0">
              <a:buNone/>
            </a:pPr>
            <a:r>
              <a:rPr lang="en-GB" dirty="0">
                <a:latin typeface="Lucida Console" panose="020B0609040504020204" pitchFamily="49" charset="0"/>
                <a:cs typeface="Courier New" panose="02070309020205020404" pitchFamily="49" charset="0"/>
              </a:rPr>
              <a:t>1| </a:t>
            </a:r>
            <a:r>
              <a:rPr lang="en-GB" dirty="0" err="1">
                <a:latin typeface="Lucida Console" panose="020B0609040504020204" pitchFamily="49" charset="0"/>
                <a:cs typeface="Courier New" panose="02070309020205020404" pitchFamily="49" charset="0"/>
              </a:rPr>
              <a:t>blnIsTrue</a:t>
            </a:r>
            <a:r>
              <a:rPr lang="en-GB" dirty="0">
                <a:latin typeface="Lucida Console" panose="020B0609040504020204" pitchFamily="49" charset="0"/>
                <a:cs typeface="Courier New" panose="02070309020205020404" pitchFamily="49" charset="0"/>
              </a:rPr>
              <a:t> = true</a:t>
            </a:r>
          </a:p>
          <a:p>
            <a:pPr marL="0" indent="0">
              <a:buNone/>
            </a:pPr>
            <a:r>
              <a:rPr lang="en-GB" dirty="0">
                <a:latin typeface="Lucida Console" panose="020B0609040504020204" pitchFamily="49" charset="0"/>
                <a:cs typeface="Courier New" panose="02070309020205020404" pitchFamily="49" charset="0"/>
              </a:rPr>
              <a:t>2| If </a:t>
            </a:r>
            <a:r>
              <a:rPr lang="en-GB" dirty="0" err="1">
                <a:latin typeface="Lucida Console" panose="020B0609040504020204" pitchFamily="49" charset="0"/>
                <a:cs typeface="Courier New" panose="02070309020205020404" pitchFamily="49" charset="0"/>
              </a:rPr>
              <a:t>blnIsTrue</a:t>
            </a:r>
            <a:r>
              <a:rPr lang="en-GB" dirty="0">
                <a:latin typeface="Lucida Console" panose="020B0609040504020204" pitchFamily="49" charset="0"/>
                <a:cs typeface="Courier New" panose="02070309020205020404" pitchFamily="49" charset="0"/>
              </a:rPr>
              <a:t> Then </a:t>
            </a:r>
            <a:r>
              <a:rPr lang="en-GB" dirty="0" err="1">
                <a:latin typeface="Lucida Console" panose="020B0609040504020204" pitchFamily="49" charset="0"/>
                <a:cs typeface="Courier New" panose="02070309020205020404" pitchFamily="49" charset="0"/>
              </a:rPr>
              <a:t>response.write</a:t>
            </a:r>
            <a:r>
              <a:rPr lang="en-GB" dirty="0">
                <a:latin typeface="Lucida Console" panose="020B0609040504020204" pitchFamily="49" charset="0"/>
                <a:cs typeface="Courier New" panose="02070309020205020404" pitchFamily="49" charset="0"/>
              </a:rPr>
              <a:t> "4"</a:t>
            </a:r>
          </a:p>
          <a:p>
            <a:pPr marL="0" indent="0">
              <a:buNone/>
            </a:pPr>
            <a:r>
              <a:rPr lang="en-GB" dirty="0">
                <a:latin typeface="Lucida Console" panose="020B0609040504020204" pitchFamily="49" charset="0"/>
                <a:cs typeface="Courier New" panose="02070309020205020404" pitchFamily="49" charset="0"/>
              </a:rPr>
              <a:t>3| If </a:t>
            </a:r>
            <a:r>
              <a:rPr lang="en-GB" dirty="0" err="1">
                <a:latin typeface="Lucida Console" panose="020B0609040504020204" pitchFamily="49" charset="0"/>
                <a:cs typeface="Courier New" panose="02070309020205020404" pitchFamily="49" charset="0"/>
              </a:rPr>
              <a:t>blnIsTrue</a:t>
            </a:r>
            <a:r>
              <a:rPr lang="en-GB" dirty="0">
                <a:latin typeface="Lucida Console" panose="020B0609040504020204" pitchFamily="49" charset="0"/>
                <a:cs typeface="Courier New" panose="02070309020205020404" pitchFamily="49" charset="0"/>
              </a:rPr>
              <a:t> = true Then </a:t>
            </a:r>
            <a:r>
              <a:rPr lang="en-GB" dirty="0" err="1">
                <a:latin typeface="Lucida Console" panose="020B0609040504020204" pitchFamily="49" charset="0"/>
                <a:cs typeface="Courier New" panose="02070309020205020404" pitchFamily="49" charset="0"/>
              </a:rPr>
              <a:t>response.write</a:t>
            </a:r>
            <a:r>
              <a:rPr lang="en-GB" dirty="0">
                <a:latin typeface="Lucida Console" panose="020B0609040504020204" pitchFamily="49" charset="0"/>
                <a:cs typeface="Courier New" panose="02070309020205020404" pitchFamily="49" charset="0"/>
              </a:rPr>
              <a:t> "5"</a:t>
            </a:r>
          </a:p>
          <a:p>
            <a:pPr marL="0" indent="0">
              <a:buNone/>
            </a:pPr>
            <a:r>
              <a:rPr lang="en-GB" dirty="0">
                <a:latin typeface="Lucida Console" panose="020B0609040504020204" pitchFamily="49" charset="0"/>
                <a:cs typeface="Courier New" panose="02070309020205020404" pitchFamily="49" charset="0"/>
              </a:rPr>
              <a:t>4| If </a:t>
            </a:r>
            <a:r>
              <a:rPr lang="en-GB" dirty="0" err="1">
                <a:latin typeface="Lucida Console" panose="020B0609040504020204" pitchFamily="49" charset="0"/>
                <a:cs typeface="Courier New" panose="02070309020205020404" pitchFamily="49" charset="0"/>
              </a:rPr>
              <a:t>blnIsTrue</a:t>
            </a:r>
            <a:r>
              <a:rPr lang="en-GB" dirty="0">
                <a:latin typeface="Lucida Console" panose="020B0609040504020204" pitchFamily="49" charset="0"/>
                <a:cs typeface="Courier New" panose="02070309020205020404" pitchFamily="49" charset="0"/>
              </a:rPr>
              <a:t> = "true" Then </a:t>
            </a:r>
            <a:r>
              <a:rPr lang="en-GB" dirty="0" err="1">
                <a:latin typeface="Lucida Console" panose="020B0609040504020204" pitchFamily="49" charset="0"/>
                <a:cs typeface="Courier New" panose="02070309020205020404" pitchFamily="49" charset="0"/>
              </a:rPr>
              <a:t>response.write</a:t>
            </a:r>
            <a:r>
              <a:rPr lang="en-GB" dirty="0">
                <a:latin typeface="Lucida Console" panose="020B0609040504020204" pitchFamily="49" charset="0"/>
                <a:cs typeface="Courier New" panose="02070309020205020404" pitchFamily="49" charset="0"/>
              </a:rPr>
              <a:t> "6"</a:t>
            </a:r>
          </a:p>
          <a:p>
            <a:endParaRPr lang="en-GB" dirty="0"/>
          </a:p>
        </p:txBody>
      </p:sp>
    </p:spTree>
    <p:extLst>
      <p:ext uri="{BB962C8B-B14F-4D97-AF65-F5344CB8AC3E}">
        <p14:creationId xmlns:p14="http://schemas.microsoft.com/office/powerpoint/2010/main" val="22476441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dir="cw">
                                      <p:cBhvr override="childStyle">
                                        <p:cTn id="6" dur="500" fill="hold"/>
                                        <p:tgtEl>
                                          <p:spTgt spid="3">
                                            <p:txEl>
                                              <p:pRg st="1" end="1"/>
                                            </p:txEl>
                                          </p:spTgt>
                                        </p:tgtEl>
                                        <p:attrNameLst>
                                          <p:attrName>style.color</p:attrName>
                                        </p:attrNameLst>
                                      </p:cBhvr>
                                      <p:to>
                                        <a:srgbClr val="92D050"/>
                                      </p:to>
                                    </p:animClr>
                                    <p:animClr clrSpc="rgb" dir="cw">
                                      <p:cBhvr>
                                        <p:cTn id="7" dur="500" fill="hold"/>
                                        <p:tgtEl>
                                          <p:spTgt spid="3">
                                            <p:txEl>
                                              <p:pRg st="1" end="1"/>
                                            </p:txEl>
                                          </p:spTgt>
                                        </p:tgtEl>
                                        <p:attrNameLst>
                                          <p:attrName>fillcolor</p:attrName>
                                        </p:attrNameLst>
                                      </p:cBhvr>
                                      <p:to>
                                        <a:srgbClr val="92D050"/>
                                      </p:to>
                                    </p:animClr>
                                    <p:set>
                                      <p:cBhvr>
                                        <p:cTn id="8" dur="500" fill="hold"/>
                                        <p:tgtEl>
                                          <p:spTgt spid="3">
                                            <p:txEl>
                                              <p:pRg st="1" end="1"/>
                                            </p:txEl>
                                          </p:spTgt>
                                        </p:tgtEl>
                                        <p:attrNameLst>
                                          <p:attrName>fill.type</p:attrName>
                                        </p:attrNameLst>
                                      </p:cBhvr>
                                      <p:to>
                                        <p:strVal val="solid"/>
                                      </p:to>
                                    </p:set>
                                    <p:set>
                                      <p:cBhvr>
                                        <p:cTn id="9" dur="500" fill="hold"/>
                                        <p:tgtEl>
                                          <p:spTgt spid="3">
                                            <p:txEl>
                                              <p:pRg st="1" end="1"/>
                                            </p:txEl>
                                          </p:spTgt>
                                        </p:tgtEl>
                                        <p:attrNameLst>
                                          <p:attrName>fill.on</p:attrName>
                                        </p:attrNameLst>
                                      </p:cBhvr>
                                      <p:to>
                                        <p:strVal val="true"/>
                                      </p:to>
                                    </p:set>
                                  </p:childTnLst>
                                </p:cTn>
                              </p:par>
                            </p:childTnLst>
                          </p:cTn>
                        </p:par>
                      </p:childTnLst>
                    </p:cTn>
                  </p:par>
                  <p:par>
                    <p:cTn id="10" fill="hold">
                      <p:stCondLst>
                        <p:cond delay="indefinite"/>
                      </p:stCondLst>
                      <p:childTnLst>
                        <p:par>
                          <p:cTn id="11" fill="hold">
                            <p:stCondLst>
                              <p:cond delay="0"/>
                            </p:stCondLst>
                            <p:childTnLst>
                              <p:par>
                                <p:cTn id="12" presetID="19" presetClass="emph" presetSubtype="0" fill="hold" nodeType="clickEffect">
                                  <p:stCondLst>
                                    <p:cond delay="0"/>
                                  </p:stCondLst>
                                  <p:childTnLst>
                                    <p:animClr clrSpc="rgb" dir="cw">
                                      <p:cBhvr override="childStyle">
                                        <p:cTn id="13" dur="500" fill="hold"/>
                                        <p:tgtEl>
                                          <p:spTgt spid="3">
                                            <p:txEl>
                                              <p:pRg st="2" end="2"/>
                                            </p:txEl>
                                          </p:spTgt>
                                        </p:tgtEl>
                                        <p:attrNameLst>
                                          <p:attrName>style.color</p:attrName>
                                        </p:attrNameLst>
                                      </p:cBhvr>
                                      <p:to>
                                        <a:srgbClr val="92D050"/>
                                      </p:to>
                                    </p:animClr>
                                    <p:animClr clrSpc="rgb" dir="cw">
                                      <p:cBhvr>
                                        <p:cTn id="14" dur="500" fill="hold"/>
                                        <p:tgtEl>
                                          <p:spTgt spid="3">
                                            <p:txEl>
                                              <p:pRg st="2" end="2"/>
                                            </p:txEl>
                                          </p:spTgt>
                                        </p:tgtEl>
                                        <p:attrNameLst>
                                          <p:attrName>fillcolor</p:attrName>
                                        </p:attrNameLst>
                                      </p:cBhvr>
                                      <p:to>
                                        <a:srgbClr val="92D050"/>
                                      </p:to>
                                    </p:animClr>
                                    <p:set>
                                      <p:cBhvr>
                                        <p:cTn id="15" dur="500" fill="hold"/>
                                        <p:tgtEl>
                                          <p:spTgt spid="3">
                                            <p:txEl>
                                              <p:pRg st="2" end="2"/>
                                            </p:txEl>
                                          </p:spTgt>
                                        </p:tgtEl>
                                        <p:attrNameLst>
                                          <p:attrName>fill.type</p:attrName>
                                        </p:attrNameLst>
                                      </p:cBhvr>
                                      <p:to>
                                        <p:strVal val="solid"/>
                                      </p:to>
                                    </p:set>
                                    <p:set>
                                      <p:cBhvr>
                                        <p:cTn id="16" dur="500" fill="hold"/>
                                        <p:tgtEl>
                                          <p:spTgt spid="3">
                                            <p:txEl>
                                              <p:pRg st="2" end="2"/>
                                            </p:txEl>
                                          </p:spTgt>
                                        </p:tgtEl>
                                        <p:attrNameLst>
                                          <p:attrName>fill.on</p:attrName>
                                        </p:attrNameLst>
                                      </p:cBhvr>
                                      <p:to>
                                        <p:strVal val="true"/>
                                      </p:to>
                                    </p:set>
                                  </p:childTnLst>
                                </p:cTn>
                              </p:par>
                            </p:childTnLst>
                          </p:cTn>
                        </p:par>
                      </p:childTnLst>
                    </p:cTn>
                  </p:par>
                  <p:par>
                    <p:cTn id="17" fill="hold">
                      <p:stCondLst>
                        <p:cond delay="indefinite"/>
                      </p:stCondLst>
                      <p:childTnLst>
                        <p:par>
                          <p:cTn id="18" fill="hold">
                            <p:stCondLst>
                              <p:cond delay="0"/>
                            </p:stCondLst>
                            <p:childTnLst>
                              <p:par>
                                <p:cTn id="19" presetID="19" presetClass="emph" presetSubtype="0" fill="hold" nodeType="clickEffect">
                                  <p:stCondLst>
                                    <p:cond delay="0"/>
                                  </p:stCondLst>
                                  <p:childTnLst>
                                    <p:animClr clrSpc="rgb" dir="cw">
                                      <p:cBhvr override="childStyle">
                                        <p:cTn id="20" dur="500" fill="hold"/>
                                        <p:tgtEl>
                                          <p:spTgt spid="3">
                                            <p:txEl>
                                              <p:pRg st="3" end="3"/>
                                            </p:txEl>
                                          </p:spTgt>
                                        </p:tgtEl>
                                        <p:attrNameLst>
                                          <p:attrName>style.color</p:attrName>
                                        </p:attrNameLst>
                                      </p:cBhvr>
                                      <p:to>
                                        <a:srgbClr val="FF0000"/>
                                      </p:to>
                                    </p:animClr>
                                    <p:animClr clrSpc="rgb" dir="cw">
                                      <p:cBhvr>
                                        <p:cTn id="21" dur="500" fill="hold"/>
                                        <p:tgtEl>
                                          <p:spTgt spid="3">
                                            <p:txEl>
                                              <p:pRg st="3" end="3"/>
                                            </p:txEl>
                                          </p:spTgt>
                                        </p:tgtEl>
                                        <p:attrNameLst>
                                          <p:attrName>fillcolor</p:attrName>
                                        </p:attrNameLst>
                                      </p:cBhvr>
                                      <p:to>
                                        <a:srgbClr val="FF0000"/>
                                      </p:to>
                                    </p:animClr>
                                    <p:set>
                                      <p:cBhvr>
                                        <p:cTn id="22" dur="500" fill="hold"/>
                                        <p:tgtEl>
                                          <p:spTgt spid="3">
                                            <p:txEl>
                                              <p:pRg st="3" end="3"/>
                                            </p:txEl>
                                          </p:spTgt>
                                        </p:tgtEl>
                                        <p:attrNameLst>
                                          <p:attrName>fill.type</p:attrName>
                                        </p:attrNameLst>
                                      </p:cBhvr>
                                      <p:to>
                                        <p:strVal val="solid"/>
                                      </p:to>
                                    </p:set>
                                    <p:set>
                                      <p:cBhvr>
                                        <p:cTn id="23" dur="500" fill="hold"/>
                                        <p:tgtEl>
                                          <p:spTgt spid="3">
                                            <p:txEl>
                                              <p:pRg st="3" end="3"/>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684605-ABB3-4DCD-A006-65B19FB9C803}"/>
              </a:ext>
            </a:extLst>
          </p:cNvPr>
          <p:cNvSpPr>
            <a:spLocks noGrp="1"/>
          </p:cNvSpPr>
          <p:nvPr>
            <p:ph type="title"/>
          </p:nvPr>
        </p:nvSpPr>
        <p:spPr/>
        <p:txBody>
          <a:bodyPr/>
          <a:lstStyle/>
          <a:p>
            <a:r>
              <a:rPr lang="en-GB" dirty="0"/>
              <a:t>What is the output? (3) - ASP</a:t>
            </a:r>
          </a:p>
        </p:txBody>
      </p:sp>
      <p:sp>
        <p:nvSpPr>
          <p:cNvPr id="3" name="Content Placeholder 2">
            <a:extLst>
              <a:ext uri="{FF2B5EF4-FFF2-40B4-BE49-F238E27FC236}">
                <a16:creationId xmlns:a16="http://schemas.microsoft.com/office/drawing/2014/main" id="{42293A48-D119-4635-AE56-C8CBA6A4ED6E}"/>
              </a:ext>
            </a:extLst>
          </p:cNvPr>
          <p:cNvSpPr>
            <a:spLocks noGrp="1"/>
          </p:cNvSpPr>
          <p:nvPr>
            <p:ph idx="1"/>
          </p:nvPr>
        </p:nvSpPr>
        <p:spPr/>
        <p:txBody>
          <a:bodyPr/>
          <a:lstStyle/>
          <a:p>
            <a:pPr marL="0" indent="0">
              <a:buNone/>
            </a:pPr>
            <a:r>
              <a:rPr lang="en-GB" dirty="0">
                <a:latin typeface="Lucida Console" panose="020B0609040504020204" pitchFamily="49" charset="0"/>
              </a:rPr>
              <a:t>1| </a:t>
            </a:r>
            <a:r>
              <a:rPr lang="en-GB" dirty="0" err="1">
                <a:latin typeface="Lucida Console" panose="020B0609040504020204" pitchFamily="49" charset="0"/>
              </a:rPr>
              <a:t>blnIsTrue</a:t>
            </a:r>
            <a:r>
              <a:rPr lang="en-GB" dirty="0">
                <a:latin typeface="Lucida Console" panose="020B0609040504020204" pitchFamily="49" charset="0"/>
              </a:rPr>
              <a:t> = "false"</a:t>
            </a:r>
          </a:p>
          <a:p>
            <a:pPr marL="0" indent="0">
              <a:buNone/>
            </a:pPr>
            <a:r>
              <a:rPr lang="en-GB" dirty="0">
                <a:latin typeface="Lucida Console" panose="020B0609040504020204" pitchFamily="49" charset="0"/>
              </a:rPr>
              <a:t>2| If </a:t>
            </a:r>
            <a:r>
              <a:rPr lang="en-GB" dirty="0" err="1">
                <a:latin typeface="Lucida Console" panose="020B0609040504020204" pitchFamily="49" charset="0"/>
              </a:rPr>
              <a:t>blnIsTrue</a:t>
            </a:r>
            <a:r>
              <a:rPr lang="en-GB" dirty="0">
                <a:latin typeface="Lucida Console" panose="020B0609040504020204" pitchFamily="49" charset="0"/>
              </a:rPr>
              <a:t> Then </a:t>
            </a:r>
            <a:r>
              <a:rPr lang="en-GB" dirty="0" err="1">
                <a:latin typeface="Lucida Console" panose="020B0609040504020204" pitchFamily="49" charset="0"/>
              </a:rPr>
              <a:t>response.write</a:t>
            </a:r>
            <a:r>
              <a:rPr lang="en-GB" dirty="0">
                <a:latin typeface="Lucida Console" panose="020B0609040504020204" pitchFamily="49" charset="0"/>
              </a:rPr>
              <a:t> "7"</a:t>
            </a:r>
          </a:p>
          <a:p>
            <a:pPr marL="0" indent="0">
              <a:buNone/>
            </a:pPr>
            <a:r>
              <a:rPr lang="en-GB" dirty="0">
                <a:latin typeface="Lucida Console" panose="020B0609040504020204" pitchFamily="49" charset="0"/>
              </a:rPr>
              <a:t>3| If </a:t>
            </a:r>
            <a:r>
              <a:rPr lang="en-GB" dirty="0" err="1">
                <a:latin typeface="Lucida Console" panose="020B0609040504020204" pitchFamily="49" charset="0"/>
              </a:rPr>
              <a:t>blnIsTrue</a:t>
            </a:r>
            <a:r>
              <a:rPr lang="en-GB" dirty="0">
                <a:latin typeface="Lucida Console" panose="020B0609040504020204" pitchFamily="49" charset="0"/>
              </a:rPr>
              <a:t> = true Then </a:t>
            </a:r>
            <a:r>
              <a:rPr lang="en-GB" dirty="0" err="1">
                <a:latin typeface="Lucida Console" panose="020B0609040504020204" pitchFamily="49" charset="0"/>
              </a:rPr>
              <a:t>response.write</a:t>
            </a:r>
            <a:r>
              <a:rPr lang="en-GB" dirty="0">
                <a:latin typeface="Lucida Console" panose="020B0609040504020204" pitchFamily="49" charset="0"/>
              </a:rPr>
              <a:t> "8"</a:t>
            </a:r>
          </a:p>
          <a:p>
            <a:pPr marL="0" indent="0">
              <a:buNone/>
            </a:pPr>
            <a:r>
              <a:rPr lang="en-GB" dirty="0">
                <a:latin typeface="Lucida Console" panose="020B0609040504020204" pitchFamily="49" charset="0"/>
              </a:rPr>
              <a:t>4| If </a:t>
            </a:r>
            <a:r>
              <a:rPr lang="en-GB" dirty="0" err="1">
                <a:latin typeface="Lucida Console" panose="020B0609040504020204" pitchFamily="49" charset="0"/>
              </a:rPr>
              <a:t>blnIsTrue</a:t>
            </a:r>
            <a:r>
              <a:rPr lang="en-GB" dirty="0">
                <a:latin typeface="Lucida Console" panose="020B0609040504020204" pitchFamily="49" charset="0"/>
              </a:rPr>
              <a:t> = "true" Then </a:t>
            </a:r>
            <a:r>
              <a:rPr lang="en-GB" dirty="0" err="1">
                <a:latin typeface="Lucida Console" panose="020B0609040504020204" pitchFamily="49" charset="0"/>
              </a:rPr>
              <a:t>response.write</a:t>
            </a:r>
            <a:r>
              <a:rPr lang="en-GB" dirty="0">
                <a:latin typeface="Lucida Console" panose="020B0609040504020204" pitchFamily="49" charset="0"/>
              </a:rPr>
              <a:t> "9“</a:t>
            </a:r>
          </a:p>
          <a:p>
            <a:pPr marL="0" indent="0">
              <a:buNone/>
            </a:pPr>
            <a:endParaRPr lang="en-GB" dirty="0">
              <a:latin typeface="Lucida Console" panose="020B0609040504020204" pitchFamily="49" charset="0"/>
            </a:endParaRPr>
          </a:p>
          <a:p>
            <a:pPr marL="0" indent="0">
              <a:buNone/>
            </a:pPr>
            <a:endParaRPr lang="en-GB" dirty="0">
              <a:latin typeface="Lucida Console" panose="020B0609040504020204" pitchFamily="49" charset="0"/>
            </a:endParaRPr>
          </a:p>
          <a:p>
            <a:endParaRPr lang="en-GB" dirty="0"/>
          </a:p>
        </p:txBody>
      </p:sp>
    </p:spTree>
    <p:extLst>
      <p:ext uri="{BB962C8B-B14F-4D97-AF65-F5344CB8AC3E}">
        <p14:creationId xmlns:p14="http://schemas.microsoft.com/office/powerpoint/2010/main" val="166035538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dir="cw">
                                      <p:cBhvr override="childStyle">
                                        <p:cTn id="6" dur="500" fill="hold"/>
                                        <p:tgtEl>
                                          <p:spTgt spid="3">
                                            <p:txEl>
                                              <p:pRg st="1" end="1"/>
                                            </p:txEl>
                                          </p:spTgt>
                                        </p:tgtEl>
                                        <p:attrNameLst>
                                          <p:attrName>style.color</p:attrName>
                                        </p:attrNameLst>
                                      </p:cBhvr>
                                      <p:to>
                                        <a:srgbClr val="FF0000"/>
                                      </p:to>
                                    </p:animClr>
                                    <p:animClr clrSpc="rgb" dir="cw">
                                      <p:cBhvr>
                                        <p:cTn id="7" dur="500" fill="hold"/>
                                        <p:tgtEl>
                                          <p:spTgt spid="3">
                                            <p:txEl>
                                              <p:pRg st="1" end="1"/>
                                            </p:txEl>
                                          </p:spTgt>
                                        </p:tgtEl>
                                        <p:attrNameLst>
                                          <p:attrName>fillcolor</p:attrName>
                                        </p:attrNameLst>
                                      </p:cBhvr>
                                      <p:to>
                                        <a:srgbClr val="FF0000"/>
                                      </p:to>
                                    </p:animClr>
                                    <p:set>
                                      <p:cBhvr>
                                        <p:cTn id="8" dur="500" fill="hold"/>
                                        <p:tgtEl>
                                          <p:spTgt spid="3">
                                            <p:txEl>
                                              <p:pRg st="1" end="1"/>
                                            </p:txEl>
                                          </p:spTgt>
                                        </p:tgtEl>
                                        <p:attrNameLst>
                                          <p:attrName>fill.type</p:attrName>
                                        </p:attrNameLst>
                                      </p:cBhvr>
                                      <p:to>
                                        <p:strVal val="solid"/>
                                      </p:to>
                                    </p:set>
                                    <p:set>
                                      <p:cBhvr>
                                        <p:cTn id="9" dur="500" fill="hold"/>
                                        <p:tgtEl>
                                          <p:spTgt spid="3">
                                            <p:txEl>
                                              <p:pRg st="1" end="1"/>
                                            </p:txEl>
                                          </p:spTgt>
                                        </p:tgtEl>
                                        <p:attrNameLst>
                                          <p:attrName>fill.on</p:attrName>
                                        </p:attrNameLst>
                                      </p:cBhvr>
                                      <p:to>
                                        <p:strVal val="true"/>
                                      </p:to>
                                    </p:set>
                                  </p:childTnLst>
                                </p:cTn>
                              </p:par>
                            </p:childTnLst>
                          </p:cTn>
                        </p:par>
                      </p:childTnLst>
                    </p:cTn>
                  </p:par>
                  <p:par>
                    <p:cTn id="10" fill="hold">
                      <p:stCondLst>
                        <p:cond delay="indefinite"/>
                      </p:stCondLst>
                      <p:childTnLst>
                        <p:par>
                          <p:cTn id="11" fill="hold">
                            <p:stCondLst>
                              <p:cond delay="0"/>
                            </p:stCondLst>
                            <p:childTnLst>
                              <p:par>
                                <p:cTn id="12" presetID="19" presetClass="emph" presetSubtype="0" fill="hold" nodeType="clickEffect">
                                  <p:stCondLst>
                                    <p:cond delay="0"/>
                                  </p:stCondLst>
                                  <p:childTnLst>
                                    <p:animClr clrSpc="rgb" dir="cw">
                                      <p:cBhvr override="childStyle">
                                        <p:cTn id="13" dur="500" fill="hold"/>
                                        <p:tgtEl>
                                          <p:spTgt spid="3">
                                            <p:txEl>
                                              <p:pRg st="2" end="2"/>
                                            </p:txEl>
                                          </p:spTgt>
                                        </p:tgtEl>
                                        <p:attrNameLst>
                                          <p:attrName>style.color</p:attrName>
                                        </p:attrNameLst>
                                      </p:cBhvr>
                                      <p:to>
                                        <a:srgbClr val="FF0000"/>
                                      </p:to>
                                    </p:animClr>
                                    <p:animClr clrSpc="rgb" dir="cw">
                                      <p:cBhvr>
                                        <p:cTn id="14" dur="500" fill="hold"/>
                                        <p:tgtEl>
                                          <p:spTgt spid="3">
                                            <p:txEl>
                                              <p:pRg st="2" end="2"/>
                                            </p:txEl>
                                          </p:spTgt>
                                        </p:tgtEl>
                                        <p:attrNameLst>
                                          <p:attrName>fillcolor</p:attrName>
                                        </p:attrNameLst>
                                      </p:cBhvr>
                                      <p:to>
                                        <a:srgbClr val="FF0000"/>
                                      </p:to>
                                    </p:animClr>
                                    <p:set>
                                      <p:cBhvr>
                                        <p:cTn id="15" dur="500" fill="hold"/>
                                        <p:tgtEl>
                                          <p:spTgt spid="3">
                                            <p:txEl>
                                              <p:pRg st="2" end="2"/>
                                            </p:txEl>
                                          </p:spTgt>
                                        </p:tgtEl>
                                        <p:attrNameLst>
                                          <p:attrName>fill.type</p:attrName>
                                        </p:attrNameLst>
                                      </p:cBhvr>
                                      <p:to>
                                        <p:strVal val="solid"/>
                                      </p:to>
                                    </p:set>
                                    <p:set>
                                      <p:cBhvr>
                                        <p:cTn id="16" dur="500" fill="hold"/>
                                        <p:tgtEl>
                                          <p:spTgt spid="3">
                                            <p:txEl>
                                              <p:pRg st="2" end="2"/>
                                            </p:txEl>
                                          </p:spTgt>
                                        </p:tgtEl>
                                        <p:attrNameLst>
                                          <p:attrName>fill.on</p:attrName>
                                        </p:attrNameLst>
                                      </p:cBhvr>
                                      <p:to>
                                        <p:strVal val="true"/>
                                      </p:to>
                                    </p:set>
                                  </p:childTnLst>
                                </p:cTn>
                              </p:par>
                            </p:childTnLst>
                          </p:cTn>
                        </p:par>
                      </p:childTnLst>
                    </p:cTn>
                  </p:par>
                  <p:par>
                    <p:cTn id="17" fill="hold">
                      <p:stCondLst>
                        <p:cond delay="indefinite"/>
                      </p:stCondLst>
                      <p:childTnLst>
                        <p:par>
                          <p:cTn id="18" fill="hold">
                            <p:stCondLst>
                              <p:cond delay="0"/>
                            </p:stCondLst>
                            <p:childTnLst>
                              <p:par>
                                <p:cTn id="19" presetID="19" presetClass="emph" presetSubtype="0" fill="hold" nodeType="clickEffect">
                                  <p:stCondLst>
                                    <p:cond delay="0"/>
                                  </p:stCondLst>
                                  <p:childTnLst>
                                    <p:animClr clrSpc="rgb" dir="cw">
                                      <p:cBhvr override="childStyle">
                                        <p:cTn id="20" dur="500" fill="hold"/>
                                        <p:tgtEl>
                                          <p:spTgt spid="3">
                                            <p:txEl>
                                              <p:pRg st="3" end="3"/>
                                            </p:txEl>
                                          </p:spTgt>
                                        </p:tgtEl>
                                        <p:attrNameLst>
                                          <p:attrName>style.color</p:attrName>
                                        </p:attrNameLst>
                                      </p:cBhvr>
                                      <p:to>
                                        <a:srgbClr val="FF0000"/>
                                      </p:to>
                                    </p:animClr>
                                    <p:animClr clrSpc="rgb" dir="cw">
                                      <p:cBhvr>
                                        <p:cTn id="21" dur="500" fill="hold"/>
                                        <p:tgtEl>
                                          <p:spTgt spid="3">
                                            <p:txEl>
                                              <p:pRg st="3" end="3"/>
                                            </p:txEl>
                                          </p:spTgt>
                                        </p:tgtEl>
                                        <p:attrNameLst>
                                          <p:attrName>fillcolor</p:attrName>
                                        </p:attrNameLst>
                                      </p:cBhvr>
                                      <p:to>
                                        <a:srgbClr val="FF0000"/>
                                      </p:to>
                                    </p:animClr>
                                    <p:set>
                                      <p:cBhvr>
                                        <p:cTn id="22" dur="500" fill="hold"/>
                                        <p:tgtEl>
                                          <p:spTgt spid="3">
                                            <p:txEl>
                                              <p:pRg st="3" end="3"/>
                                            </p:txEl>
                                          </p:spTgt>
                                        </p:tgtEl>
                                        <p:attrNameLst>
                                          <p:attrName>fill.type</p:attrName>
                                        </p:attrNameLst>
                                      </p:cBhvr>
                                      <p:to>
                                        <p:strVal val="solid"/>
                                      </p:to>
                                    </p:set>
                                    <p:set>
                                      <p:cBhvr>
                                        <p:cTn id="23" dur="500" fill="hold"/>
                                        <p:tgtEl>
                                          <p:spTgt spid="3">
                                            <p:txEl>
                                              <p:pRg st="3" end="3"/>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DE8992-4996-4439-85B6-E25782B3330B}"/>
              </a:ext>
            </a:extLst>
          </p:cNvPr>
          <p:cNvSpPr>
            <a:spLocks noGrp="1"/>
          </p:cNvSpPr>
          <p:nvPr>
            <p:ph type="title"/>
          </p:nvPr>
        </p:nvSpPr>
        <p:spPr/>
        <p:txBody>
          <a:bodyPr/>
          <a:lstStyle/>
          <a:p>
            <a:r>
              <a:rPr lang="en-GB" dirty="0"/>
              <a:t>What is the output? (4) - ASP</a:t>
            </a:r>
          </a:p>
        </p:txBody>
      </p:sp>
      <p:sp>
        <p:nvSpPr>
          <p:cNvPr id="3" name="Content Placeholder 2">
            <a:extLst>
              <a:ext uri="{FF2B5EF4-FFF2-40B4-BE49-F238E27FC236}">
                <a16:creationId xmlns:a16="http://schemas.microsoft.com/office/drawing/2014/main" id="{60E8E1D1-C206-47C1-8071-AE6871D2A67D}"/>
              </a:ext>
            </a:extLst>
          </p:cNvPr>
          <p:cNvSpPr>
            <a:spLocks noGrp="1"/>
          </p:cNvSpPr>
          <p:nvPr>
            <p:ph idx="1"/>
          </p:nvPr>
        </p:nvSpPr>
        <p:spPr/>
        <p:txBody>
          <a:bodyPr/>
          <a:lstStyle/>
          <a:p>
            <a:pPr marL="0" indent="0">
              <a:buNone/>
            </a:pPr>
            <a:r>
              <a:rPr lang="en-GB" dirty="0">
                <a:latin typeface="Lucida Console" panose="020B0609040504020204" pitchFamily="49" charset="0"/>
              </a:rPr>
              <a:t>1| </a:t>
            </a:r>
            <a:r>
              <a:rPr lang="en-GB" dirty="0" err="1">
                <a:latin typeface="Lucida Console" panose="020B0609040504020204" pitchFamily="49" charset="0"/>
              </a:rPr>
              <a:t>blnIsTrue</a:t>
            </a:r>
            <a:r>
              <a:rPr lang="en-GB" dirty="0">
                <a:latin typeface="Lucida Console" panose="020B0609040504020204" pitchFamily="49" charset="0"/>
              </a:rPr>
              <a:t> = false</a:t>
            </a:r>
          </a:p>
          <a:p>
            <a:pPr marL="0" indent="0">
              <a:buNone/>
            </a:pPr>
            <a:r>
              <a:rPr lang="en-GB" dirty="0">
                <a:latin typeface="Lucida Console" panose="020B0609040504020204" pitchFamily="49" charset="0"/>
              </a:rPr>
              <a:t>2| If </a:t>
            </a:r>
            <a:r>
              <a:rPr lang="en-GB" dirty="0" err="1">
                <a:latin typeface="Lucida Console" panose="020B0609040504020204" pitchFamily="49" charset="0"/>
              </a:rPr>
              <a:t>blnIsTrue</a:t>
            </a:r>
            <a:r>
              <a:rPr lang="en-GB" dirty="0">
                <a:latin typeface="Lucida Console" panose="020B0609040504020204" pitchFamily="49" charset="0"/>
              </a:rPr>
              <a:t> Then </a:t>
            </a:r>
            <a:r>
              <a:rPr lang="en-GB" dirty="0" err="1">
                <a:latin typeface="Lucida Console" panose="020B0609040504020204" pitchFamily="49" charset="0"/>
              </a:rPr>
              <a:t>response.write</a:t>
            </a:r>
            <a:r>
              <a:rPr lang="en-GB" dirty="0">
                <a:latin typeface="Lucida Console" panose="020B0609040504020204" pitchFamily="49" charset="0"/>
              </a:rPr>
              <a:t> "10"</a:t>
            </a:r>
          </a:p>
          <a:p>
            <a:pPr marL="0" indent="0">
              <a:buNone/>
            </a:pPr>
            <a:r>
              <a:rPr lang="en-GB" dirty="0">
                <a:latin typeface="Lucida Console" panose="020B0609040504020204" pitchFamily="49" charset="0"/>
              </a:rPr>
              <a:t>3| If </a:t>
            </a:r>
            <a:r>
              <a:rPr lang="en-GB" dirty="0" err="1">
                <a:latin typeface="Lucida Console" panose="020B0609040504020204" pitchFamily="49" charset="0"/>
              </a:rPr>
              <a:t>blnIsTrue</a:t>
            </a:r>
            <a:r>
              <a:rPr lang="en-GB" dirty="0">
                <a:latin typeface="Lucida Console" panose="020B0609040504020204" pitchFamily="49" charset="0"/>
              </a:rPr>
              <a:t> = true Then </a:t>
            </a:r>
            <a:r>
              <a:rPr lang="en-GB" dirty="0" err="1">
                <a:latin typeface="Lucida Console" panose="020B0609040504020204" pitchFamily="49" charset="0"/>
              </a:rPr>
              <a:t>response.write</a:t>
            </a:r>
            <a:r>
              <a:rPr lang="en-GB" dirty="0">
                <a:latin typeface="Lucida Console" panose="020B0609040504020204" pitchFamily="49" charset="0"/>
              </a:rPr>
              <a:t> "11"</a:t>
            </a:r>
          </a:p>
          <a:p>
            <a:pPr marL="0" indent="0">
              <a:buNone/>
            </a:pPr>
            <a:r>
              <a:rPr lang="en-GB" dirty="0">
                <a:latin typeface="Lucida Console" panose="020B0609040504020204" pitchFamily="49" charset="0"/>
              </a:rPr>
              <a:t>4| If </a:t>
            </a:r>
            <a:r>
              <a:rPr lang="en-GB" dirty="0" err="1">
                <a:latin typeface="Lucida Console" panose="020B0609040504020204" pitchFamily="49" charset="0"/>
              </a:rPr>
              <a:t>blnIsTrue</a:t>
            </a:r>
            <a:r>
              <a:rPr lang="en-GB" dirty="0">
                <a:latin typeface="Lucida Console" panose="020B0609040504020204" pitchFamily="49" charset="0"/>
              </a:rPr>
              <a:t> = "true" Then </a:t>
            </a:r>
            <a:r>
              <a:rPr lang="en-GB" dirty="0" err="1">
                <a:latin typeface="Lucida Console" panose="020B0609040504020204" pitchFamily="49" charset="0"/>
              </a:rPr>
              <a:t>response.write</a:t>
            </a:r>
            <a:r>
              <a:rPr lang="en-GB" dirty="0">
                <a:latin typeface="Lucida Console" panose="020B0609040504020204" pitchFamily="49" charset="0"/>
              </a:rPr>
              <a:t> "12"</a:t>
            </a:r>
          </a:p>
          <a:p>
            <a:endParaRPr lang="en-GB" dirty="0"/>
          </a:p>
        </p:txBody>
      </p:sp>
    </p:spTree>
    <p:extLst>
      <p:ext uri="{BB962C8B-B14F-4D97-AF65-F5344CB8AC3E}">
        <p14:creationId xmlns:p14="http://schemas.microsoft.com/office/powerpoint/2010/main" val="381805139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dir="cw">
                                      <p:cBhvr override="childStyle">
                                        <p:cTn id="6" dur="500" fill="hold"/>
                                        <p:tgtEl>
                                          <p:spTgt spid="3">
                                            <p:txEl>
                                              <p:pRg st="1" end="1"/>
                                            </p:txEl>
                                          </p:spTgt>
                                        </p:tgtEl>
                                        <p:attrNameLst>
                                          <p:attrName>style.color</p:attrName>
                                        </p:attrNameLst>
                                      </p:cBhvr>
                                      <p:to>
                                        <a:srgbClr val="FF0000"/>
                                      </p:to>
                                    </p:animClr>
                                    <p:animClr clrSpc="rgb" dir="cw">
                                      <p:cBhvr>
                                        <p:cTn id="7" dur="500" fill="hold"/>
                                        <p:tgtEl>
                                          <p:spTgt spid="3">
                                            <p:txEl>
                                              <p:pRg st="1" end="1"/>
                                            </p:txEl>
                                          </p:spTgt>
                                        </p:tgtEl>
                                        <p:attrNameLst>
                                          <p:attrName>fillcolor</p:attrName>
                                        </p:attrNameLst>
                                      </p:cBhvr>
                                      <p:to>
                                        <a:srgbClr val="FF0000"/>
                                      </p:to>
                                    </p:animClr>
                                    <p:set>
                                      <p:cBhvr>
                                        <p:cTn id="8" dur="500" fill="hold"/>
                                        <p:tgtEl>
                                          <p:spTgt spid="3">
                                            <p:txEl>
                                              <p:pRg st="1" end="1"/>
                                            </p:txEl>
                                          </p:spTgt>
                                        </p:tgtEl>
                                        <p:attrNameLst>
                                          <p:attrName>fill.type</p:attrName>
                                        </p:attrNameLst>
                                      </p:cBhvr>
                                      <p:to>
                                        <p:strVal val="solid"/>
                                      </p:to>
                                    </p:set>
                                    <p:set>
                                      <p:cBhvr>
                                        <p:cTn id="9" dur="500" fill="hold"/>
                                        <p:tgtEl>
                                          <p:spTgt spid="3">
                                            <p:txEl>
                                              <p:pRg st="1" end="1"/>
                                            </p:txEl>
                                          </p:spTgt>
                                        </p:tgtEl>
                                        <p:attrNameLst>
                                          <p:attrName>fill.on</p:attrName>
                                        </p:attrNameLst>
                                      </p:cBhvr>
                                      <p:to>
                                        <p:strVal val="true"/>
                                      </p:to>
                                    </p:set>
                                  </p:childTnLst>
                                </p:cTn>
                              </p:par>
                            </p:childTnLst>
                          </p:cTn>
                        </p:par>
                      </p:childTnLst>
                    </p:cTn>
                  </p:par>
                  <p:par>
                    <p:cTn id="10" fill="hold">
                      <p:stCondLst>
                        <p:cond delay="indefinite"/>
                      </p:stCondLst>
                      <p:childTnLst>
                        <p:par>
                          <p:cTn id="11" fill="hold">
                            <p:stCondLst>
                              <p:cond delay="0"/>
                            </p:stCondLst>
                            <p:childTnLst>
                              <p:par>
                                <p:cTn id="12" presetID="19" presetClass="emph" presetSubtype="0" fill="hold" nodeType="clickEffect">
                                  <p:stCondLst>
                                    <p:cond delay="0"/>
                                  </p:stCondLst>
                                  <p:childTnLst>
                                    <p:animClr clrSpc="rgb" dir="cw">
                                      <p:cBhvr override="childStyle">
                                        <p:cTn id="13" dur="500" fill="hold"/>
                                        <p:tgtEl>
                                          <p:spTgt spid="3">
                                            <p:txEl>
                                              <p:pRg st="2" end="2"/>
                                            </p:txEl>
                                          </p:spTgt>
                                        </p:tgtEl>
                                        <p:attrNameLst>
                                          <p:attrName>style.color</p:attrName>
                                        </p:attrNameLst>
                                      </p:cBhvr>
                                      <p:to>
                                        <a:srgbClr val="FF0000"/>
                                      </p:to>
                                    </p:animClr>
                                    <p:animClr clrSpc="rgb" dir="cw">
                                      <p:cBhvr>
                                        <p:cTn id="14" dur="500" fill="hold"/>
                                        <p:tgtEl>
                                          <p:spTgt spid="3">
                                            <p:txEl>
                                              <p:pRg st="2" end="2"/>
                                            </p:txEl>
                                          </p:spTgt>
                                        </p:tgtEl>
                                        <p:attrNameLst>
                                          <p:attrName>fillcolor</p:attrName>
                                        </p:attrNameLst>
                                      </p:cBhvr>
                                      <p:to>
                                        <a:srgbClr val="FF0000"/>
                                      </p:to>
                                    </p:animClr>
                                    <p:set>
                                      <p:cBhvr>
                                        <p:cTn id="15" dur="500" fill="hold"/>
                                        <p:tgtEl>
                                          <p:spTgt spid="3">
                                            <p:txEl>
                                              <p:pRg st="2" end="2"/>
                                            </p:txEl>
                                          </p:spTgt>
                                        </p:tgtEl>
                                        <p:attrNameLst>
                                          <p:attrName>fill.type</p:attrName>
                                        </p:attrNameLst>
                                      </p:cBhvr>
                                      <p:to>
                                        <p:strVal val="solid"/>
                                      </p:to>
                                    </p:set>
                                    <p:set>
                                      <p:cBhvr>
                                        <p:cTn id="16" dur="500" fill="hold"/>
                                        <p:tgtEl>
                                          <p:spTgt spid="3">
                                            <p:txEl>
                                              <p:pRg st="2" end="2"/>
                                            </p:txEl>
                                          </p:spTgt>
                                        </p:tgtEl>
                                        <p:attrNameLst>
                                          <p:attrName>fill.on</p:attrName>
                                        </p:attrNameLst>
                                      </p:cBhvr>
                                      <p:to>
                                        <p:strVal val="true"/>
                                      </p:to>
                                    </p:set>
                                  </p:childTnLst>
                                </p:cTn>
                              </p:par>
                            </p:childTnLst>
                          </p:cTn>
                        </p:par>
                      </p:childTnLst>
                    </p:cTn>
                  </p:par>
                  <p:par>
                    <p:cTn id="17" fill="hold">
                      <p:stCondLst>
                        <p:cond delay="indefinite"/>
                      </p:stCondLst>
                      <p:childTnLst>
                        <p:par>
                          <p:cTn id="18" fill="hold">
                            <p:stCondLst>
                              <p:cond delay="0"/>
                            </p:stCondLst>
                            <p:childTnLst>
                              <p:par>
                                <p:cTn id="19" presetID="19" presetClass="emph" presetSubtype="0" fill="hold" nodeType="clickEffect">
                                  <p:stCondLst>
                                    <p:cond delay="0"/>
                                  </p:stCondLst>
                                  <p:childTnLst>
                                    <p:animClr clrSpc="rgb" dir="cw">
                                      <p:cBhvr override="childStyle">
                                        <p:cTn id="20" dur="500" fill="hold"/>
                                        <p:tgtEl>
                                          <p:spTgt spid="3">
                                            <p:txEl>
                                              <p:pRg st="3" end="3"/>
                                            </p:txEl>
                                          </p:spTgt>
                                        </p:tgtEl>
                                        <p:attrNameLst>
                                          <p:attrName>style.color</p:attrName>
                                        </p:attrNameLst>
                                      </p:cBhvr>
                                      <p:to>
                                        <a:srgbClr val="FF0000"/>
                                      </p:to>
                                    </p:animClr>
                                    <p:animClr clrSpc="rgb" dir="cw">
                                      <p:cBhvr>
                                        <p:cTn id="21" dur="500" fill="hold"/>
                                        <p:tgtEl>
                                          <p:spTgt spid="3">
                                            <p:txEl>
                                              <p:pRg st="3" end="3"/>
                                            </p:txEl>
                                          </p:spTgt>
                                        </p:tgtEl>
                                        <p:attrNameLst>
                                          <p:attrName>fillcolor</p:attrName>
                                        </p:attrNameLst>
                                      </p:cBhvr>
                                      <p:to>
                                        <a:srgbClr val="FF0000"/>
                                      </p:to>
                                    </p:animClr>
                                    <p:set>
                                      <p:cBhvr>
                                        <p:cTn id="22" dur="500" fill="hold"/>
                                        <p:tgtEl>
                                          <p:spTgt spid="3">
                                            <p:txEl>
                                              <p:pRg st="3" end="3"/>
                                            </p:txEl>
                                          </p:spTgt>
                                        </p:tgtEl>
                                        <p:attrNameLst>
                                          <p:attrName>fill.type</p:attrName>
                                        </p:attrNameLst>
                                      </p:cBhvr>
                                      <p:to>
                                        <p:strVal val="solid"/>
                                      </p:to>
                                    </p:set>
                                    <p:set>
                                      <p:cBhvr>
                                        <p:cTn id="23" dur="500" fill="hold"/>
                                        <p:tgtEl>
                                          <p:spTgt spid="3">
                                            <p:txEl>
                                              <p:pRg st="3" end="3"/>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D72AC-1C2C-461F-9952-04A7E4A72710}"/>
              </a:ext>
            </a:extLst>
          </p:cNvPr>
          <p:cNvSpPr>
            <a:spLocks noGrp="1"/>
          </p:cNvSpPr>
          <p:nvPr>
            <p:ph type="title"/>
          </p:nvPr>
        </p:nvSpPr>
        <p:spPr/>
        <p:txBody>
          <a:bodyPr/>
          <a:lstStyle/>
          <a:p>
            <a:r>
              <a:rPr lang="en-GB" dirty="0"/>
              <a:t>What is the output? (5) - ASP</a:t>
            </a:r>
          </a:p>
        </p:txBody>
      </p:sp>
      <p:sp>
        <p:nvSpPr>
          <p:cNvPr id="3" name="Content Placeholder 2">
            <a:extLst>
              <a:ext uri="{FF2B5EF4-FFF2-40B4-BE49-F238E27FC236}">
                <a16:creationId xmlns:a16="http://schemas.microsoft.com/office/drawing/2014/main" id="{EDD483C9-0E40-4F5C-BC76-CDD70FBE4D7D}"/>
              </a:ext>
            </a:extLst>
          </p:cNvPr>
          <p:cNvSpPr>
            <a:spLocks noGrp="1"/>
          </p:cNvSpPr>
          <p:nvPr>
            <p:ph idx="1"/>
          </p:nvPr>
        </p:nvSpPr>
        <p:spPr/>
        <p:txBody>
          <a:bodyPr>
            <a:normAutofit/>
          </a:bodyPr>
          <a:lstStyle/>
          <a:p>
            <a:pPr marL="0" indent="0">
              <a:buNone/>
            </a:pPr>
            <a:r>
              <a:rPr lang="en-GB" dirty="0">
                <a:latin typeface="Lucida Console" panose="020B0609040504020204" pitchFamily="49" charset="0"/>
              </a:rPr>
              <a:t>1| </a:t>
            </a:r>
            <a:r>
              <a:rPr lang="en-GB" dirty="0" err="1">
                <a:latin typeface="Lucida Console" panose="020B0609040504020204" pitchFamily="49" charset="0"/>
              </a:rPr>
              <a:t>blnIsTrue</a:t>
            </a:r>
            <a:r>
              <a:rPr lang="en-GB" dirty="0">
                <a:latin typeface="Lucida Console" panose="020B0609040504020204" pitchFamily="49" charset="0"/>
              </a:rPr>
              <a:t> = "</a:t>
            </a:r>
            <a:r>
              <a:rPr lang="en-GB" dirty="0" err="1">
                <a:latin typeface="Lucida Console" panose="020B0609040504020204" pitchFamily="49" charset="0"/>
              </a:rPr>
              <a:t>blahblah</a:t>
            </a:r>
            <a:r>
              <a:rPr lang="en-GB" dirty="0">
                <a:latin typeface="Lucida Console" panose="020B0609040504020204" pitchFamily="49" charset="0"/>
              </a:rPr>
              <a:t>"</a:t>
            </a:r>
          </a:p>
          <a:p>
            <a:pPr marL="0" indent="0">
              <a:buNone/>
            </a:pPr>
            <a:r>
              <a:rPr lang="en-GB" dirty="0">
                <a:latin typeface="Lucida Console" panose="020B0609040504020204" pitchFamily="49" charset="0"/>
              </a:rPr>
              <a:t>2| If </a:t>
            </a:r>
            <a:r>
              <a:rPr lang="en-GB" dirty="0" err="1">
                <a:latin typeface="Lucida Console" panose="020B0609040504020204" pitchFamily="49" charset="0"/>
              </a:rPr>
              <a:t>blnIsTrue</a:t>
            </a:r>
            <a:r>
              <a:rPr lang="en-GB" dirty="0">
                <a:latin typeface="Lucida Console" panose="020B0609040504020204" pitchFamily="49" charset="0"/>
              </a:rPr>
              <a:t> Then </a:t>
            </a:r>
            <a:r>
              <a:rPr lang="en-GB" dirty="0" err="1">
                <a:latin typeface="Lucida Console" panose="020B0609040504020204" pitchFamily="49" charset="0"/>
              </a:rPr>
              <a:t>response.write</a:t>
            </a:r>
            <a:r>
              <a:rPr lang="en-GB" dirty="0">
                <a:latin typeface="Lucida Console" panose="020B0609040504020204" pitchFamily="49" charset="0"/>
              </a:rPr>
              <a:t> "13“</a:t>
            </a:r>
          </a:p>
          <a:p>
            <a:pPr marL="0" indent="0">
              <a:buNone/>
            </a:pPr>
            <a:r>
              <a:rPr lang="en-GB" dirty="0">
                <a:latin typeface="Lucida Console" panose="020B0609040504020204" pitchFamily="49" charset="0"/>
              </a:rPr>
              <a:t>3| If </a:t>
            </a:r>
            <a:r>
              <a:rPr lang="en-GB" dirty="0" err="1">
                <a:latin typeface="Lucida Console" panose="020B0609040504020204" pitchFamily="49" charset="0"/>
              </a:rPr>
              <a:t>blnIsTrue</a:t>
            </a:r>
            <a:r>
              <a:rPr lang="en-GB" dirty="0">
                <a:latin typeface="Lucida Console" panose="020B0609040504020204" pitchFamily="49" charset="0"/>
              </a:rPr>
              <a:t> = true Then </a:t>
            </a:r>
            <a:r>
              <a:rPr lang="en-GB" dirty="0" err="1">
                <a:latin typeface="Lucida Console" panose="020B0609040504020204" pitchFamily="49" charset="0"/>
              </a:rPr>
              <a:t>response.write</a:t>
            </a:r>
            <a:r>
              <a:rPr lang="en-GB" dirty="0">
                <a:latin typeface="Lucida Console" panose="020B0609040504020204" pitchFamily="49" charset="0"/>
              </a:rPr>
              <a:t> "14“</a:t>
            </a:r>
          </a:p>
          <a:p>
            <a:pPr marL="0" indent="0">
              <a:buNone/>
            </a:pPr>
            <a:r>
              <a:rPr lang="en-GB" dirty="0">
                <a:latin typeface="Lucida Console" panose="020B0609040504020204" pitchFamily="49" charset="0"/>
              </a:rPr>
              <a:t>4| If </a:t>
            </a:r>
            <a:r>
              <a:rPr lang="en-GB" dirty="0" err="1">
                <a:latin typeface="Lucida Console" panose="020B0609040504020204" pitchFamily="49" charset="0"/>
              </a:rPr>
              <a:t>blnIsTrue</a:t>
            </a:r>
            <a:r>
              <a:rPr lang="en-GB" dirty="0">
                <a:latin typeface="Lucida Console" panose="020B0609040504020204" pitchFamily="49" charset="0"/>
              </a:rPr>
              <a:t> = "true" Then </a:t>
            </a:r>
            <a:r>
              <a:rPr lang="en-GB" dirty="0" err="1">
                <a:latin typeface="Lucida Console" panose="020B0609040504020204" pitchFamily="49" charset="0"/>
              </a:rPr>
              <a:t>response.write</a:t>
            </a:r>
            <a:r>
              <a:rPr lang="en-GB" dirty="0">
                <a:latin typeface="Lucida Console" panose="020B0609040504020204" pitchFamily="49" charset="0"/>
              </a:rPr>
              <a:t> "15“</a:t>
            </a:r>
          </a:p>
          <a:p>
            <a:pPr marL="0" indent="0">
              <a:buNone/>
            </a:pPr>
            <a:endParaRPr lang="en-GB" dirty="0">
              <a:latin typeface="Lucida Console" panose="020B0609040504020204" pitchFamily="49" charset="0"/>
            </a:endParaRPr>
          </a:p>
          <a:p>
            <a:pPr marL="0" indent="0">
              <a:buNone/>
            </a:pPr>
            <a:r>
              <a:rPr lang="en-GB" dirty="0"/>
              <a:t>This will actually break as “</a:t>
            </a:r>
            <a:r>
              <a:rPr lang="en-GB" dirty="0" err="1"/>
              <a:t>blahblah</a:t>
            </a:r>
            <a:r>
              <a:rPr lang="en-GB" dirty="0"/>
              <a:t>” causes a type mismatch error on line 2 because the conversion from “</a:t>
            </a:r>
            <a:r>
              <a:rPr lang="en-GB" dirty="0" err="1"/>
              <a:t>blahblah</a:t>
            </a:r>
            <a:r>
              <a:rPr lang="en-GB" dirty="0"/>
              <a:t>” to a Boolean value fails. </a:t>
            </a:r>
          </a:p>
          <a:p>
            <a:pPr marL="457200" lvl="1" indent="0">
              <a:buNone/>
            </a:pPr>
            <a:r>
              <a:rPr lang="en-GB" dirty="0">
                <a:latin typeface="Lucida Console" panose="020B0609040504020204" pitchFamily="49" charset="0"/>
              </a:rPr>
              <a:t>Microsoft VBScript runtime error '800a000d'</a:t>
            </a:r>
          </a:p>
          <a:p>
            <a:pPr marL="457200" lvl="1" indent="0">
              <a:buNone/>
            </a:pPr>
            <a:r>
              <a:rPr lang="en-GB" dirty="0">
                <a:latin typeface="Lucida Console" panose="020B0609040504020204" pitchFamily="49" charset="0"/>
              </a:rPr>
              <a:t>Type mismatch: '</a:t>
            </a:r>
            <a:r>
              <a:rPr lang="en-GB" dirty="0" err="1">
                <a:latin typeface="Lucida Console" panose="020B0609040504020204" pitchFamily="49" charset="0"/>
              </a:rPr>
              <a:t>blnIsTrue</a:t>
            </a:r>
            <a:r>
              <a:rPr lang="en-GB" dirty="0">
                <a:latin typeface="Lucida Console" panose="020B0609040504020204" pitchFamily="49" charset="0"/>
              </a:rPr>
              <a:t>'</a:t>
            </a:r>
          </a:p>
          <a:p>
            <a:pPr marL="457200" lvl="1" indent="0">
              <a:buNone/>
            </a:pPr>
            <a:r>
              <a:rPr lang="en-GB" dirty="0">
                <a:latin typeface="Lucida Console" panose="020B0609040504020204" pitchFamily="49" charset="0"/>
              </a:rPr>
              <a:t>/_site/custom/blnIsTrue.asp, line 2</a:t>
            </a:r>
          </a:p>
          <a:p>
            <a:pPr marL="0" indent="0">
              <a:buNone/>
            </a:pPr>
            <a:endParaRPr lang="en-GB" dirty="0">
              <a:latin typeface="Lucida Console" panose="020B0609040504020204" pitchFamily="49" charset="0"/>
            </a:endParaRPr>
          </a:p>
        </p:txBody>
      </p:sp>
    </p:spTree>
    <p:extLst>
      <p:ext uri="{BB962C8B-B14F-4D97-AF65-F5344CB8AC3E}">
        <p14:creationId xmlns:p14="http://schemas.microsoft.com/office/powerpoint/2010/main" val="29376210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fade">
                                      <p:cBhvr>
                                        <p:cTn id="10" dur="500"/>
                                        <p:tgtEl>
                                          <p:spTgt spid="3">
                                            <p:txEl>
                                              <p:pRg st="6" end="6"/>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Effect transition="in" filter="fade">
                                      <p:cBhvr>
                                        <p:cTn id="13" dur="500"/>
                                        <p:tgtEl>
                                          <p:spTgt spid="3">
                                            <p:txEl>
                                              <p:pRg st="7" end="7"/>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8" end="8"/>
                                            </p:txEl>
                                          </p:spTgt>
                                        </p:tgtEl>
                                        <p:attrNameLst>
                                          <p:attrName>style.visibility</p:attrName>
                                        </p:attrNameLst>
                                      </p:cBhvr>
                                      <p:to>
                                        <p:strVal val="visible"/>
                                      </p:to>
                                    </p:set>
                                    <p:animEffect transition="in" filter="fade">
                                      <p:cBhvr>
                                        <p:cTn id="16"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C709D-6712-455F-90D4-70EC1165D69E}"/>
              </a:ext>
            </a:extLst>
          </p:cNvPr>
          <p:cNvSpPr>
            <a:spLocks noGrp="1"/>
          </p:cNvSpPr>
          <p:nvPr>
            <p:ph type="title"/>
          </p:nvPr>
        </p:nvSpPr>
        <p:spPr/>
        <p:txBody>
          <a:bodyPr/>
          <a:lstStyle/>
          <a:p>
            <a:r>
              <a:rPr lang="en-GB" dirty="0"/>
              <a:t>What is the output? (6) - JavaScript</a:t>
            </a:r>
          </a:p>
        </p:txBody>
      </p:sp>
      <p:sp>
        <p:nvSpPr>
          <p:cNvPr id="3" name="Content Placeholder 2">
            <a:extLst>
              <a:ext uri="{FF2B5EF4-FFF2-40B4-BE49-F238E27FC236}">
                <a16:creationId xmlns:a16="http://schemas.microsoft.com/office/drawing/2014/main" id="{182EB662-5C8F-4F0A-B5FE-80D8C6BCB80D}"/>
              </a:ext>
            </a:extLst>
          </p:cNvPr>
          <p:cNvSpPr>
            <a:spLocks noGrp="1"/>
          </p:cNvSpPr>
          <p:nvPr>
            <p:ph idx="1"/>
          </p:nvPr>
        </p:nvSpPr>
        <p:spPr>
          <a:xfrm>
            <a:off x="1141412" y="1492897"/>
            <a:ext cx="9905999" cy="4982717"/>
          </a:xfrm>
        </p:spPr>
        <p:txBody>
          <a:bodyPr numCol="2">
            <a:normAutofit/>
          </a:bodyPr>
          <a:lstStyle/>
          <a:p>
            <a:pPr marL="0" indent="0">
              <a:buNone/>
            </a:pPr>
            <a:r>
              <a:rPr lang="en-GB" sz="1200" dirty="0">
                <a:latin typeface="Lucida Console" panose="020B0609040504020204" pitchFamily="49" charset="0"/>
              </a:rPr>
              <a:t>    var </a:t>
            </a:r>
            <a:r>
              <a:rPr lang="en-GB" sz="1200" dirty="0" err="1">
                <a:latin typeface="Lucida Console" panose="020B0609040504020204" pitchFamily="49" charset="0"/>
              </a:rPr>
              <a:t>blnIsTrue</a:t>
            </a:r>
            <a:r>
              <a:rPr lang="en-GB" sz="1200" dirty="0">
                <a:latin typeface="Lucida Console" panose="020B0609040504020204" pitchFamily="49" charset="0"/>
              </a:rPr>
              <a:t> = "true";</a:t>
            </a:r>
          </a:p>
          <a:p>
            <a:pPr marL="0" indent="0">
              <a:buNone/>
            </a:pPr>
            <a:r>
              <a:rPr lang="en-GB" sz="1200" dirty="0">
                <a:latin typeface="Lucida Console" panose="020B0609040504020204" pitchFamily="49" charset="0"/>
              </a:rPr>
              <a:t>    if (</a:t>
            </a:r>
            <a:r>
              <a:rPr lang="en-GB" sz="1200" dirty="0" err="1">
                <a:latin typeface="Lucida Console" panose="020B0609040504020204" pitchFamily="49" charset="0"/>
              </a:rPr>
              <a:t>blnIsTrue</a:t>
            </a:r>
            <a:r>
              <a:rPr lang="en-GB" sz="1200" dirty="0">
                <a:latin typeface="Lucida Console" panose="020B0609040504020204" pitchFamily="49" charset="0"/>
              </a:rPr>
              <a:t>) { console.log("1") }</a:t>
            </a:r>
          </a:p>
          <a:p>
            <a:pPr marL="0" indent="0">
              <a:buNone/>
            </a:pPr>
            <a:r>
              <a:rPr lang="en-GB" sz="1200" dirty="0">
                <a:latin typeface="Lucida Console" panose="020B0609040504020204" pitchFamily="49" charset="0"/>
              </a:rPr>
              <a:t>    if (</a:t>
            </a:r>
            <a:r>
              <a:rPr lang="en-GB" sz="1200" dirty="0" err="1">
                <a:latin typeface="Lucida Console" panose="020B0609040504020204" pitchFamily="49" charset="0"/>
              </a:rPr>
              <a:t>blnIsTrue</a:t>
            </a:r>
            <a:r>
              <a:rPr lang="en-GB" sz="1200" dirty="0">
                <a:latin typeface="Lucida Console" panose="020B0609040504020204" pitchFamily="49" charset="0"/>
              </a:rPr>
              <a:t> == true) { console.log("2") }</a:t>
            </a:r>
          </a:p>
          <a:p>
            <a:pPr marL="0" indent="0">
              <a:buNone/>
            </a:pPr>
            <a:r>
              <a:rPr lang="en-GB" sz="1200" dirty="0">
                <a:latin typeface="Lucida Console" panose="020B0609040504020204" pitchFamily="49" charset="0"/>
              </a:rPr>
              <a:t>    if (</a:t>
            </a:r>
            <a:r>
              <a:rPr lang="en-GB" sz="1200" dirty="0" err="1">
                <a:latin typeface="Lucida Console" panose="020B0609040504020204" pitchFamily="49" charset="0"/>
              </a:rPr>
              <a:t>blnIsTrue</a:t>
            </a:r>
            <a:r>
              <a:rPr lang="en-GB" sz="1200" dirty="0">
                <a:latin typeface="Lucida Console" panose="020B0609040504020204" pitchFamily="49" charset="0"/>
              </a:rPr>
              <a:t> == "true") { console.log("3") }</a:t>
            </a:r>
          </a:p>
          <a:p>
            <a:pPr marL="0" indent="0">
              <a:buNone/>
            </a:pPr>
            <a:br>
              <a:rPr lang="en-GB" sz="1200" dirty="0">
                <a:latin typeface="Lucida Console" panose="020B0609040504020204" pitchFamily="49" charset="0"/>
              </a:rPr>
            </a:br>
            <a:r>
              <a:rPr lang="en-GB" sz="1200" dirty="0">
                <a:latin typeface="Lucida Console" panose="020B0609040504020204" pitchFamily="49" charset="0"/>
              </a:rPr>
              <a:t>    var </a:t>
            </a:r>
            <a:r>
              <a:rPr lang="en-GB" sz="1200" dirty="0" err="1">
                <a:latin typeface="Lucida Console" panose="020B0609040504020204" pitchFamily="49" charset="0"/>
              </a:rPr>
              <a:t>blnIsTrue</a:t>
            </a:r>
            <a:r>
              <a:rPr lang="en-GB" sz="1200" dirty="0">
                <a:latin typeface="Lucida Console" panose="020B0609040504020204" pitchFamily="49" charset="0"/>
              </a:rPr>
              <a:t> = true;</a:t>
            </a:r>
          </a:p>
          <a:p>
            <a:pPr marL="0" indent="0">
              <a:buNone/>
            </a:pPr>
            <a:r>
              <a:rPr lang="en-GB" sz="1200" dirty="0">
                <a:latin typeface="Lucida Console" panose="020B0609040504020204" pitchFamily="49" charset="0"/>
              </a:rPr>
              <a:t>    if (</a:t>
            </a:r>
            <a:r>
              <a:rPr lang="en-GB" sz="1200" dirty="0" err="1">
                <a:latin typeface="Lucida Console" panose="020B0609040504020204" pitchFamily="49" charset="0"/>
              </a:rPr>
              <a:t>blnIsTrue</a:t>
            </a:r>
            <a:r>
              <a:rPr lang="en-GB" sz="1200" dirty="0">
                <a:latin typeface="Lucida Console" panose="020B0609040504020204" pitchFamily="49" charset="0"/>
              </a:rPr>
              <a:t>) { console.log("4") }</a:t>
            </a:r>
          </a:p>
          <a:p>
            <a:pPr marL="0" indent="0">
              <a:buNone/>
            </a:pPr>
            <a:r>
              <a:rPr lang="en-GB" sz="1200" dirty="0">
                <a:latin typeface="Lucida Console" panose="020B0609040504020204" pitchFamily="49" charset="0"/>
              </a:rPr>
              <a:t>    if (</a:t>
            </a:r>
            <a:r>
              <a:rPr lang="en-GB" sz="1200" dirty="0" err="1">
                <a:latin typeface="Lucida Console" panose="020B0609040504020204" pitchFamily="49" charset="0"/>
              </a:rPr>
              <a:t>blnIsTrue</a:t>
            </a:r>
            <a:r>
              <a:rPr lang="en-GB" sz="1200" dirty="0">
                <a:latin typeface="Lucida Console" panose="020B0609040504020204" pitchFamily="49" charset="0"/>
              </a:rPr>
              <a:t> == true) { console.log("5") }</a:t>
            </a:r>
          </a:p>
          <a:p>
            <a:pPr marL="0" indent="0">
              <a:buNone/>
            </a:pPr>
            <a:r>
              <a:rPr lang="en-GB" sz="1200" dirty="0">
                <a:latin typeface="Lucida Console" panose="020B0609040504020204" pitchFamily="49" charset="0"/>
              </a:rPr>
              <a:t>    if (</a:t>
            </a:r>
            <a:r>
              <a:rPr lang="en-GB" sz="1200" dirty="0" err="1">
                <a:latin typeface="Lucida Console" panose="020B0609040504020204" pitchFamily="49" charset="0"/>
              </a:rPr>
              <a:t>blnIsTrue</a:t>
            </a:r>
            <a:r>
              <a:rPr lang="en-GB" sz="1200" dirty="0">
                <a:latin typeface="Lucida Console" panose="020B0609040504020204" pitchFamily="49" charset="0"/>
              </a:rPr>
              <a:t> == "true") { console.log("6") }</a:t>
            </a:r>
          </a:p>
          <a:p>
            <a:pPr marL="0" indent="0">
              <a:buNone/>
            </a:pPr>
            <a:br>
              <a:rPr lang="en-GB" sz="1200" dirty="0">
                <a:latin typeface="Lucida Console" panose="020B0609040504020204" pitchFamily="49" charset="0"/>
              </a:rPr>
            </a:br>
            <a:r>
              <a:rPr lang="en-GB" sz="1200" dirty="0">
                <a:latin typeface="Lucida Console" panose="020B0609040504020204" pitchFamily="49" charset="0"/>
              </a:rPr>
              <a:t>    var </a:t>
            </a:r>
            <a:r>
              <a:rPr lang="en-GB" sz="1200" dirty="0" err="1">
                <a:latin typeface="Lucida Console" panose="020B0609040504020204" pitchFamily="49" charset="0"/>
              </a:rPr>
              <a:t>blnIsTrue</a:t>
            </a:r>
            <a:r>
              <a:rPr lang="en-GB" sz="1200" dirty="0">
                <a:latin typeface="Lucida Console" panose="020B0609040504020204" pitchFamily="49" charset="0"/>
              </a:rPr>
              <a:t> = "false";</a:t>
            </a:r>
          </a:p>
          <a:p>
            <a:pPr marL="0" indent="0">
              <a:buNone/>
            </a:pPr>
            <a:r>
              <a:rPr lang="en-GB" sz="1200" dirty="0">
                <a:latin typeface="Lucida Console" panose="020B0609040504020204" pitchFamily="49" charset="0"/>
              </a:rPr>
              <a:t>    if (</a:t>
            </a:r>
            <a:r>
              <a:rPr lang="en-GB" sz="1200" dirty="0" err="1">
                <a:latin typeface="Lucida Console" panose="020B0609040504020204" pitchFamily="49" charset="0"/>
              </a:rPr>
              <a:t>blnIsTrue</a:t>
            </a:r>
            <a:r>
              <a:rPr lang="en-GB" sz="1200" dirty="0">
                <a:latin typeface="Lucida Console" panose="020B0609040504020204" pitchFamily="49" charset="0"/>
              </a:rPr>
              <a:t>) { console.log("7") }</a:t>
            </a:r>
          </a:p>
          <a:p>
            <a:pPr marL="0" indent="0">
              <a:buNone/>
            </a:pPr>
            <a:r>
              <a:rPr lang="en-GB" sz="1200" dirty="0">
                <a:latin typeface="Lucida Console" panose="020B0609040504020204" pitchFamily="49" charset="0"/>
              </a:rPr>
              <a:t>    if (</a:t>
            </a:r>
            <a:r>
              <a:rPr lang="en-GB" sz="1200" dirty="0" err="1">
                <a:latin typeface="Lucida Console" panose="020B0609040504020204" pitchFamily="49" charset="0"/>
              </a:rPr>
              <a:t>blnIsTrue</a:t>
            </a:r>
            <a:r>
              <a:rPr lang="en-GB" sz="1200" dirty="0">
                <a:latin typeface="Lucida Console" panose="020B0609040504020204" pitchFamily="49" charset="0"/>
              </a:rPr>
              <a:t> == true) { console.log("8") }</a:t>
            </a:r>
          </a:p>
          <a:p>
            <a:pPr marL="0" indent="0">
              <a:buNone/>
            </a:pPr>
            <a:r>
              <a:rPr lang="en-GB" sz="1200" dirty="0">
                <a:latin typeface="Lucida Console" panose="020B0609040504020204" pitchFamily="49" charset="0"/>
              </a:rPr>
              <a:t>    if (</a:t>
            </a:r>
            <a:r>
              <a:rPr lang="en-GB" sz="1200" dirty="0" err="1">
                <a:latin typeface="Lucida Console" panose="020B0609040504020204" pitchFamily="49" charset="0"/>
              </a:rPr>
              <a:t>blnIsTrue</a:t>
            </a:r>
            <a:r>
              <a:rPr lang="en-GB" sz="1200" dirty="0">
                <a:latin typeface="Lucida Console" panose="020B0609040504020204" pitchFamily="49" charset="0"/>
              </a:rPr>
              <a:t> == "true") { console.log("9") }</a:t>
            </a:r>
          </a:p>
          <a:p>
            <a:pPr marL="0" indent="0">
              <a:buNone/>
            </a:pPr>
            <a:br>
              <a:rPr lang="en-GB" sz="1200" dirty="0">
                <a:latin typeface="Lucida Console" panose="020B0609040504020204" pitchFamily="49" charset="0"/>
              </a:rPr>
            </a:br>
            <a:r>
              <a:rPr lang="en-GB" sz="1200" dirty="0">
                <a:latin typeface="Lucida Console" panose="020B0609040504020204" pitchFamily="49" charset="0"/>
              </a:rPr>
              <a:t>    var </a:t>
            </a:r>
            <a:r>
              <a:rPr lang="en-GB" sz="1200" dirty="0" err="1">
                <a:latin typeface="Lucida Console" panose="020B0609040504020204" pitchFamily="49" charset="0"/>
              </a:rPr>
              <a:t>blnIsTrue</a:t>
            </a:r>
            <a:r>
              <a:rPr lang="en-GB" sz="1200" dirty="0">
                <a:latin typeface="Lucida Console" panose="020B0609040504020204" pitchFamily="49" charset="0"/>
              </a:rPr>
              <a:t> = false;</a:t>
            </a:r>
          </a:p>
          <a:p>
            <a:pPr marL="0" indent="0">
              <a:buNone/>
            </a:pPr>
            <a:r>
              <a:rPr lang="en-GB" sz="1200" dirty="0">
                <a:latin typeface="Lucida Console" panose="020B0609040504020204" pitchFamily="49" charset="0"/>
              </a:rPr>
              <a:t>    if (</a:t>
            </a:r>
            <a:r>
              <a:rPr lang="en-GB" sz="1200" dirty="0" err="1">
                <a:latin typeface="Lucida Console" panose="020B0609040504020204" pitchFamily="49" charset="0"/>
              </a:rPr>
              <a:t>blnIsTrue</a:t>
            </a:r>
            <a:r>
              <a:rPr lang="en-GB" sz="1200" dirty="0">
                <a:latin typeface="Lucida Console" panose="020B0609040504020204" pitchFamily="49" charset="0"/>
              </a:rPr>
              <a:t>) { console.log("10") }</a:t>
            </a:r>
          </a:p>
          <a:p>
            <a:pPr marL="0" indent="0">
              <a:buNone/>
            </a:pPr>
            <a:r>
              <a:rPr lang="en-GB" sz="1200" dirty="0">
                <a:latin typeface="Lucida Console" panose="020B0609040504020204" pitchFamily="49" charset="0"/>
              </a:rPr>
              <a:t>    if (</a:t>
            </a:r>
            <a:r>
              <a:rPr lang="en-GB" sz="1200" dirty="0" err="1">
                <a:latin typeface="Lucida Console" panose="020B0609040504020204" pitchFamily="49" charset="0"/>
              </a:rPr>
              <a:t>blnIsTrue</a:t>
            </a:r>
            <a:r>
              <a:rPr lang="en-GB" sz="1200" dirty="0">
                <a:latin typeface="Lucida Console" panose="020B0609040504020204" pitchFamily="49" charset="0"/>
              </a:rPr>
              <a:t> == true) { console.log("11") }</a:t>
            </a:r>
          </a:p>
          <a:p>
            <a:pPr marL="0" indent="0">
              <a:buNone/>
            </a:pPr>
            <a:r>
              <a:rPr lang="en-GB" sz="1200" dirty="0">
                <a:latin typeface="Lucida Console" panose="020B0609040504020204" pitchFamily="49" charset="0"/>
              </a:rPr>
              <a:t>    if (</a:t>
            </a:r>
            <a:r>
              <a:rPr lang="en-GB" sz="1200" dirty="0" err="1">
                <a:latin typeface="Lucida Console" panose="020B0609040504020204" pitchFamily="49" charset="0"/>
              </a:rPr>
              <a:t>blnIsTrue</a:t>
            </a:r>
            <a:r>
              <a:rPr lang="en-GB" sz="1200" dirty="0">
                <a:latin typeface="Lucida Console" panose="020B0609040504020204" pitchFamily="49" charset="0"/>
              </a:rPr>
              <a:t> == "true") { console.log("12") }</a:t>
            </a:r>
          </a:p>
          <a:p>
            <a:pPr marL="0" indent="0">
              <a:buNone/>
            </a:pPr>
            <a:br>
              <a:rPr lang="en-GB" sz="1200" dirty="0">
                <a:latin typeface="Lucida Console" panose="020B0609040504020204" pitchFamily="49" charset="0"/>
              </a:rPr>
            </a:br>
            <a:r>
              <a:rPr lang="en-GB" sz="1200" dirty="0">
                <a:latin typeface="Lucida Console" panose="020B0609040504020204" pitchFamily="49" charset="0"/>
              </a:rPr>
              <a:t>    var </a:t>
            </a:r>
            <a:r>
              <a:rPr lang="en-GB" sz="1200" dirty="0" err="1">
                <a:latin typeface="Lucida Console" panose="020B0609040504020204" pitchFamily="49" charset="0"/>
              </a:rPr>
              <a:t>blnIsTrue</a:t>
            </a:r>
            <a:r>
              <a:rPr lang="en-GB" sz="1200" dirty="0">
                <a:latin typeface="Lucida Console" panose="020B0609040504020204" pitchFamily="49" charset="0"/>
              </a:rPr>
              <a:t> = "</a:t>
            </a:r>
            <a:r>
              <a:rPr lang="en-GB" sz="1200" dirty="0" err="1">
                <a:latin typeface="Lucida Console" panose="020B0609040504020204" pitchFamily="49" charset="0"/>
              </a:rPr>
              <a:t>blahblah</a:t>
            </a:r>
            <a:r>
              <a:rPr lang="en-GB" sz="1200" dirty="0">
                <a:latin typeface="Lucida Console" panose="020B0609040504020204" pitchFamily="49" charset="0"/>
              </a:rPr>
              <a:t>";</a:t>
            </a:r>
          </a:p>
          <a:p>
            <a:pPr marL="0" indent="0">
              <a:buNone/>
            </a:pPr>
            <a:r>
              <a:rPr lang="en-GB" sz="1200" dirty="0">
                <a:latin typeface="Lucida Console" panose="020B0609040504020204" pitchFamily="49" charset="0"/>
              </a:rPr>
              <a:t>    if (</a:t>
            </a:r>
            <a:r>
              <a:rPr lang="en-GB" sz="1200" dirty="0" err="1">
                <a:latin typeface="Lucida Console" panose="020B0609040504020204" pitchFamily="49" charset="0"/>
              </a:rPr>
              <a:t>blnIsTrue</a:t>
            </a:r>
            <a:r>
              <a:rPr lang="en-GB" sz="1200" dirty="0">
                <a:latin typeface="Lucida Console" panose="020B0609040504020204" pitchFamily="49" charset="0"/>
              </a:rPr>
              <a:t>) { console.log("13") }</a:t>
            </a:r>
          </a:p>
          <a:p>
            <a:pPr marL="0" indent="0">
              <a:buNone/>
            </a:pPr>
            <a:r>
              <a:rPr lang="en-GB" sz="1200" dirty="0">
                <a:latin typeface="Lucida Console" panose="020B0609040504020204" pitchFamily="49" charset="0"/>
              </a:rPr>
              <a:t>    if (</a:t>
            </a:r>
            <a:r>
              <a:rPr lang="en-GB" sz="1200" dirty="0" err="1">
                <a:latin typeface="Lucida Console" panose="020B0609040504020204" pitchFamily="49" charset="0"/>
              </a:rPr>
              <a:t>blnIsTrue</a:t>
            </a:r>
            <a:r>
              <a:rPr lang="en-GB" sz="1200" dirty="0">
                <a:latin typeface="Lucida Console" panose="020B0609040504020204" pitchFamily="49" charset="0"/>
              </a:rPr>
              <a:t> == true) { console.log("14") }</a:t>
            </a:r>
          </a:p>
          <a:p>
            <a:pPr marL="0" indent="0">
              <a:buNone/>
            </a:pPr>
            <a:r>
              <a:rPr lang="en-GB" sz="1200" dirty="0">
                <a:latin typeface="Lucida Console" panose="020B0609040504020204" pitchFamily="49" charset="0"/>
              </a:rPr>
              <a:t>    if (</a:t>
            </a:r>
            <a:r>
              <a:rPr lang="en-GB" sz="1200" dirty="0" err="1">
                <a:latin typeface="Lucida Console" panose="020B0609040504020204" pitchFamily="49" charset="0"/>
              </a:rPr>
              <a:t>blnIsTrue</a:t>
            </a:r>
            <a:r>
              <a:rPr lang="en-GB" sz="1200" dirty="0">
                <a:latin typeface="Lucida Console" panose="020B0609040504020204" pitchFamily="49" charset="0"/>
              </a:rPr>
              <a:t> == "true") { console.log("15") }</a:t>
            </a:r>
          </a:p>
          <a:p>
            <a:endParaRPr lang="en-GB" sz="1200" dirty="0">
              <a:latin typeface="Lucida Console" panose="020B0609040504020204" pitchFamily="49" charset="0"/>
            </a:endParaRPr>
          </a:p>
        </p:txBody>
      </p:sp>
    </p:spTree>
    <p:extLst>
      <p:ext uri="{BB962C8B-B14F-4D97-AF65-F5344CB8AC3E}">
        <p14:creationId xmlns:p14="http://schemas.microsoft.com/office/powerpoint/2010/main" val="282201448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dir="cw">
                                      <p:cBhvr override="childStyle">
                                        <p:cTn id="6" dur="500" fill="hold"/>
                                        <p:tgtEl>
                                          <p:spTgt spid="3">
                                            <p:txEl>
                                              <p:pRg st="1" end="1"/>
                                            </p:txEl>
                                          </p:spTgt>
                                        </p:tgtEl>
                                        <p:attrNameLst>
                                          <p:attrName>style.color</p:attrName>
                                        </p:attrNameLst>
                                      </p:cBhvr>
                                      <p:to>
                                        <a:srgbClr val="92D050"/>
                                      </p:to>
                                    </p:animClr>
                                    <p:animClr clrSpc="rgb" dir="cw">
                                      <p:cBhvr>
                                        <p:cTn id="7" dur="500" fill="hold"/>
                                        <p:tgtEl>
                                          <p:spTgt spid="3">
                                            <p:txEl>
                                              <p:pRg st="1" end="1"/>
                                            </p:txEl>
                                          </p:spTgt>
                                        </p:tgtEl>
                                        <p:attrNameLst>
                                          <p:attrName>fillcolor</p:attrName>
                                        </p:attrNameLst>
                                      </p:cBhvr>
                                      <p:to>
                                        <a:srgbClr val="92D050"/>
                                      </p:to>
                                    </p:animClr>
                                    <p:set>
                                      <p:cBhvr>
                                        <p:cTn id="8" dur="500" fill="hold"/>
                                        <p:tgtEl>
                                          <p:spTgt spid="3">
                                            <p:txEl>
                                              <p:pRg st="1" end="1"/>
                                            </p:txEl>
                                          </p:spTgt>
                                        </p:tgtEl>
                                        <p:attrNameLst>
                                          <p:attrName>fill.type</p:attrName>
                                        </p:attrNameLst>
                                      </p:cBhvr>
                                      <p:to>
                                        <p:strVal val="solid"/>
                                      </p:to>
                                    </p:set>
                                    <p:set>
                                      <p:cBhvr>
                                        <p:cTn id="9" dur="500" fill="hold"/>
                                        <p:tgtEl>
                                          <p:spTgt spid="3">
                                            <p:txEl>
                                              <p:pRg st="1" end="1"/>
                                            </p:txEl>
                                          </p:spTgt>
                                        </p:tgtEl>
                                        <p:attrNameLst>
                                          <p:attrName>fill.on</p:attrName>
                                        </p:attrNameLst>
                                      </p:cBhvr>
                                      <p:to>
                                        <p:strVal val="true"/>
                                      </p:to>
                                    </p:set>
                                  </p:childTnLst>
                                </p:cTn>
                              </p:par>
                            </p:childTnLst>
                          </p:cTn>
                        </p:par>
                      </p:childTnLst>
                    </p:cTn>
                  </p:par>
                  <p:par>
                    <p:cTn id="10" fill="hold">
                      <p:stCondLst>
                        <p:cond delay="indefinite"/>
                      </p:stCondLst>
                      <p:childTnLst>
                        <p:par>
                          <p:cTn id="11" fill="hold">
                            <p:stCondLst>
                              <p:cond delay="0"/>
                            </p:stCondLst>
                            <p:childTnLst>
                              <p:par>
                                <p:cTn id="12" presetID="19" presetClass="emph" presetSubtype="0" fill="hold" nodeType="clickEffect">
                                  <p:stCondLst>
                                    <p:cond delay="0"/>
                                  </p:stCondLst>
                                  <p:childTnLst>
                                    <p:animClr clrSpc="rgb" dir="cw">
                                      <p:cBhvr override="childStyle">
                                        <p:cTn id="13" dur="500" fill="hold"/>
                                        <p:tgtEl>
                                          <p:spTgt spid="3">
                                            <p:txEl>
                                              <p:pRg st="2" end="2"/>
                                            </p:txEl>
                                          </p:spTgt>
                                        </p:tgtEl>
                                        <p:attrNameLst>
                                          <p:attrName>style.color</p:attrName>
                                        </p:attrNameLst>
                                      </p:cBhvr>
                                      <p:to>
                                        <a:srgbClr val="FF0000"/>
                                      </p:to>
                                    </p:animClr>
                                    <p:animClr clrSpc="rgb" dir="cw">
                                      <p:cBhvr>
                                        <p:cTn id="14" dur="500" fill="hold"/>
                                        <p:tgtEl>
                                          <p:spTgt spid="3">
                                            <p:txEl>
                                              <p:pRg st="2" end="2"/>
                                            </p:txEl>
                                          </p:spTgt>
                                        </p:tgtEl>
                                        <p:attrNameLst>
                                          <p:attrName>fillcolor</p:attrName>
                                        </p:attrNameLst>
                                      </p:cBhvr>
                                      <p:to>
                                        <a:srgbClr val="FF0000"/>
                                      </p:to>
                                    </p:animClr>
                                    <p:set>
                                      <p:cBhvr>
                                        <p:cTn id="15" dur="500" fill="hold"/>
                                        <p:tgtEl>
                                          <p:spTgt spid="3">
                                            <p:txEl>
                                              <p:pRg st="2" end="2"/>
                                            </p:txEl>
                                          </p:spTgt>
                                        </p:tgtEl>
                                        <p:attrNameLst>
                                          <p:attrName>fill.type</p:attrName>
                                        </p:attrNameLst>
                                      </p:cBhvr>
                                      <p:to>
                                        <p:strVal val="solid"/>
                                      </p:to>
                                    </p:set>
                                    <p:set>
                                      <p:cBhvr>
                                        <p:cTn id="16" dur="500" fill="hold"/>
                                        <p:tgtEl>
                                          <p:spTgt spid="3">
                                            <p:txEl>
                                              <p:pRg st="2" end="2"/>
                                            </p:txEl>
                                          </p:spTgt>
                                        </p:tgtEl>
                                        <p:attrNameLst>
                                          <p:attrName>fill.on</p:attrName>
                                        </p:attrNameLst>
                                      </p:cBhvr>
                                      <p:to>
                                        <p:strVal val="true"/>
                                      </p:to>
                                    </p:set>
                                  </p:childTnLst>
                                </p:cTn>
                              </p:par>
                            </p:childTnLst>
                          </p:cTn>
                        </p:par>
                      </p:childTnLst>
                    </p:cTn>
                  </p:par>
                  <p:par>
                    <p:cTn id="17" fill="hold">
                      <p:stCondLst>
                        <p:cond delay="indefinite"/>
                      </p:stCondLst>
                      <p:childTnLst>
                        <p:par>
                          <p:cTn id="18" fill="hold">
                            <p:stCondLst>
                              <p:cond delay="0"/>
                            </p:stCondLst>
                            <p:childTnLst>
                              <p:par>
                                <p:cTn id="19" presetID="19" presetClass="emph" presetSubtype="0" fill="hold" nodeType="clickEffect">
                                  <p:stCondLst>
                                    <p:cond delay="0"/>
                                  </p:stCondLst>
                                  <p:childTnLst>
                                    <p:animClr clrSpc="rgb" dir="cw">
                                      <p:cBhvr override="childStyle">
                                        <p:cTn id="20" dur="500" fill="hold"/>
                                        <p:tgtEl>
                                          <p:spTgt spid="3">
                                            <p:txEl>
                                              <p:pRg st="3" end="3"/>
                                            </p:txEl>
                                          </p:spTgt>
                                        </p:tgtEl>
                                        <p:attrNameLst>
                                          <p:attrName>style.color</p:attrName>
                                        </p:attrNameLst>
                                      </p:cBhvr>
                                      <p:to>
                                        <a:srgbClr val="92D050"/>
                                      </p:to>
                                    </p:animClr>
                                    <p:animClr clrSpc="rgb" dir="cw">
                                      <p:cBhvr>
                                        <p:cTn id="21" dur="500" fill="hold"/>
                                        <p:tgtEl>
                                          <p:spTgt spid="3">
                                            <p:txEl>
                                              <p:pRg st="3" end="3"/>
                                            </p:txEl>
                                          </p:spTgt>
                                        </p:tgtEl>
                                        <p:attrNameLst>
                                          <p:attrName>fillcolor</p:attrName>
                                        </p:attrNameLst>
                                      </p:cBhvr>
                                      <p:to>
                                        <a:srgbClr val="92D050"/>
                                      </p:to>
                                    </p:animClr>
                                    <p:set>
                                      <p:cBhvr>
                                        <p:cTn id="22" dur="500" fill="hold"/>
                                        <p:tgtEl>
                                          <p:spTgt spid="3">
                                            <p:txEl>
                                              <p:pRg st="3" end="3"/>
                                            </p:txEl>
                                          </p:spTgt>
                                        </p:tgtEl>
                                        <p:attrNameLst>
                                          <p:attrName>fill.type</p:attrName>
                                        </p:attrNameLst>
                                      </p:cBhvr>
                                      <p:to>
                                        <p:strVal val="solid"/>
                                      </p:to>
                                    </p:set>
                                    <p:set>
                                      <p:cBhvr>
                                        <p:cTn id="23" dur="500" fill="hold"/>
                                        <p:tgtEl>
                                          <p:spTgt spid="3">
                                            <p:txEl>
                                              <p:pRg st="3" end="3"/>
                                            </p:txEl>
                                          </p:spTgt>
                                        </p:tgtEl>
                                        <p:attrNameLst>
                                          <p:attrName>fill.on</p:attrName>
                                        </p:attrNameLst>
                                      </p:cBhvr>
                                      <p:to>
                                        <p:strVal val="true"/>
                                      </p:to>
                                    </p:set>
                                  </p:childTnLst>
                                </p:cTn>
                              </p:par>
                            </p:childTnLst>
                          </p:cTn>
                        </p:par>
                      </p:childTnLst>
                    </p:cTn>
                  </p:par>
                  <p:par>
                    <p:cTn id="24" fill="hold">
                      <p:stCondLst>
                        <p:cond delay="indefinite"/>
                      </p:stCondLst>
                      <p:childTnLst>
                        <p:par>
                          <p:cTn id="25" fill="hold">
                            <p:stCondLst>
                              <p:cond delay="0"/>
                            </p:stCondLst>
                            <p:childTnLst>
                              <p:par>
                                <p:cTn id="26" presetID="19" presetClass="emph" presetSubtype="0" fill="hold" nodeType="clickEffect">
                                  <p:stCondLst>
                                    <p:cond delay="0"/>
                                  </p:stCondLst>
                                  <p:childTnLst>
                                    <p:animClr clrSpc="rgb" dir="cw">
                                      <p:cBhvr override="childStyle">
                                        <p:cTn id="27" dur="500" fill="hold"/>
                                        <p:tgtEl>
                                          <p:spTgt spid="3">
                                            <p:txEl>
                                              <p:pRg st="5" end="5"/>
                                            </p:txEl>
                                          </p:spTgt>
                                        </p:tgtEl>
                                        <p:attrNameLst>
                                          <p:attrName>style.color</p:attrName>
                                        </p:attrNameLst>
                                      </p:cBhvr>
                                      <p:to>
                                        <a:srgbClr val="92D050"/>
                                      </p:to>
                                    </p:animClr>
                                    <p:animClr clrSpc="rgb" dir="cw">
                                      <p:cBhvr>
                                        <p:cTn id="28" dur="500" fill="hold"/>
                                        <p:tgtEl>
                                          <p:spTgt spid="3">
                                            <p:txEl>
                                              <p:pRg st="5" end="5"/>
                                            </p:txEl>
                                          </p:spTgt>
                                        </p:tgtEl>
                                        <p:attrNameLst>
                                          <p:attrName>fillcolor</p:attrName>
                                        </p:attrNameLst>
                                      </p:cBhvr>
                                      <p:to>
                                        <a:srgbClr val="92D050"/>
                                      </p:to>
                                    </p:animClr>
                                    <p:set>
                                      <p:cBhvr>
                                        <p:cTn id="29" dur="500" fill="hold"/>
                                        <p:tgtEl>
                                          <p:spTgt spid="3">
                                            <p:txEl>
                                              <p:pRg st="5" end="5"/>
                                            </p:txEl>
                                          </p:spTgt>
                                        </p:tgtEl>
                                        <p:attrNameLst>
                                          <p:attrName>fill.type</p:attrName>
                                        </p:attrNameLst>
                                      </p:cBhvr>
                                      <p:to>
                                        <p:strVal val="solid"/>
                                      </p:to>
                                    </p:set>
                                    <p:set>
                                      <p:cBhvr>
                                        <p:cTn id="30" dur="500" fill="hold"/>
                                        <p:tgtEl>
                                          <p:spTgt spid="3">
                                            <p:txEl>
                                              <p:pRg st="5" end="5"/>
                                            </p:txEl>
                                          </p:spTgt>
                                        </p:tgtEl>
                                        <p:attrNameLst>
                                          <p:attrName>fill.on</p:attrName>
                                        </p:attrNameLst>
                                      </p:cBhvr>
                                      <p:to>
                                        <p:strVal val="true"/>
                                      </p:to>
                                    </p:set>
                                  </p:childTnLst>
                                </p:cTn>
                              </p:par>
                            </p:childTnLst>
                          </p:cTn>
                        </p:par>
                      </p:childTnLst>
                    </p:cTn>
                  </p:par>
                  <p:par>
                    <p:cTn id="31" fill="hold">
                      <p:stCondLst>
                        <p:cond delay="indefinite"/>
                      </p:stCondLst>
                      <p:childTnLst>
                        <p:par>
                          <p:cTn id="32" fill="hold">
                            <p:stCondLst>
                              <p:cond delay="0"/>
                            </p:stCondLst>
                            <p:childTnLst>
                              <p:par>
                                <p:cTn id="33" presetID="19" presetClass="emph" presetSubtype="0" fill="hold" nodeType="clickEffect">
                                  <p:stCondLst>
                                    <p:cond delay="0"/>
                                  </p:stCondLst>
                                  <p:childTnLst>
                                    <p:animClr clrSpc="rgb" dir="cw">
                                      <p:cBhvr override="childStyle">
                                        <p:cTn id="34" dur="500" fill="hold"/>
                                        <p:tgtEl>
                                          <p:spTgt spid="3">
                                            <p:txEl>
                                              <p:pRg st="6" end="6"/>
                                            </p:txEl>
                                          </p:spTgt>
                                        </p:tgtEl>
                                        <p:attrNameLst>
                                          <p:attrName>style.color</p:attrName>
                                        </p:attrNameLst>
                                      </p:cBhvr>
                                      <p:to>
                                        <a:srgbClr val="92D050"/>
                                      </p:to>
                                    </p:animClr>
                                    <p:animClr clrSpc="rgb" dir="cw">
                                      <p:cBhvr>
                                        <p:cTn id="35" dur="500" fill="hold"/>
                                        <p:tgtEl>
                                          <p:spTgt spid="3">
                                            <p:txEl>
                                              <p:pRg st="6" end="6"/>
                                            </p:txEl>
                                          </p:spTgt>
                                        </p:tgtEl>
                                        <p:attrNameLst>
                                          <p:attrName>fillcolor</p:attrName>
                                        </p:attrNameLst>
                                      </p:cBhvr>
                                      <p:to>
                                        <a:srgbClr val="92D050"/>
                                      </p:to>
                                    </p:animClr>
                                    <p:set>
                                      <p:cBhvr>
                                        <p:cTn id="36" dur="500" fill="hold"/>
                                        <p:tgtEl>
                                          <p:spTgt spid="3">
                                            <p:txEl>
                                              <p:pRg st="6" end="6"/>
                                            </p:txEl>
                                          </p:spTgt>
                                        </p:tgtEl>
                                        <p:attrNameLst>
                                          <p:attrName>fill.type</p:attrName>
                                        </p:attrNameLst>
                                      </p:cBhvr>
                                      <p:to>
                                        <p:strVal val="solid"/>
                                      </p:to>
                                    </p:set>
                                    <p:set>
                                      <p:cBhvr>
                                        <p:cTn id="37" dur="500" fill="hold"/>
                                        <p:tgtEl>
                                          <p:spTgt spid="3">
                                            <p:txEl>
                                              <p:pRg st="6" end="6"/>
                                            </p:txEl>
                                          </p:spTgt>
                                        </p:tgtEl>
                                        <p:attrNameLst>
                                          <p:attrName>fill.on</p:attrName>
                                        </p:attrNameLst>
                                      </p:cBhvr>
                                      <p:to>
                                        <p:strVal val="true"/>
                                      </p:to>
                                    </p:set>
                                  </p:childTnLst>
                                </p:cTn>
                              </p:par>
                            </p:childTnLst>
                          </p:cTn>
                        </p:par>
                      </p:childTnLst>
                    </p:cTn>
                  </p:par>
                  <p:par>
                    <p:cTn id="38" fill="hold">
                      <p:stCondLst>
                        <p:cond delay="indefinite"/>
                      </p:stCondLst>
                      <p:childTnLst>
                        <p:par>
                          <p:cTn id="39" fill="hold">
                            <p:stCondLst>
                              <p:cond delay="0"/>
                            </p:stCondLst>
                            <p:childTnLst>
                              <p:par>
                                <p:cTn id="40" presetID="19" presetClass="emph" presetSubtype="0" fill="hold" nodeType="clickEffect">
                                  <p:stCondLst>
                                    <p:cond delay="0"/>
                                  </p:stCondLst>
                                  <p:childTnLst>
                                    <p:animClr clrSpc="rgb" dir="cw">
                                      <p:cBhvr override="childStyle">
                                        <p:cTn id="41" dur="500" fill="hold"/>
                                        <p:tgtEl>
                                          <p:spTgt spid="3">
                                            <p:txEl>
                                              <p:pRg st="7" end="7"/>
                                            </p:txEl>
                                          </p:spTgt>
                                        </p:tgtEl>
                                        <p:attrNameLst>
                                          <p:attrName>style.color</p:attrName>
                                        </p:attrNameLst>
                                      </p:cBhvr>
                                      <p:to>
                                        <a:srgbClr val="FF0000"/>
                                      </p:to>
                                    </p:animClr>
                                    <p:animClr clrSpc="rgb" dir="cw">
                                      <p:cBhvr>
                                        <p:cTn id="42" dur="500" fill="hold"/>
                                        <p:tgtEl>
                                          <p:spTgt spid="3">
                                            <p:txEl>
                                              <p:pRg st="7" end="7"/>
                                            </p:txEl>
                                          </p:spTgt>
                                        </p:tgtEl>
                                        <p:attrNameLst>
                                          <p:attrName>fillcolor</p:attrName>
                                        </p:attrNameLst>
                                      </p:cBhvr>
                                      <p:to>
                                        <a:srgbClr val="FF0000"/>
                                      </p:to>
                                    </p:animClr>
                                    <p:set>
                                      <p:cBhvr>
                                        <p:cTn id="43" dur="500" fill="hold"/>
                                        <p:tgtEl>
                                          <p:spTgt spid="3">
                                            <p:txEl>
                                              <p:pRg st="7" end="7"/>
                                            </p:txEl>
                                          </p:spTgt>
                                        </p:tgtEl>
                                        <p:attrNameLst>
                                          <p:attrName>fill.type</p:attrName>
                                        </p:attrNameLst>
                                      </p:cBhvr>
                                      <p:to>
                                        <p:strVal val="solid"/>
                                      </p:to>
                                    </p:set>
                                    <p:set>
                                      <p:cBhvr>
                                        <p:cTn id="44" dur="500" fill="hold"/>
                                        <p:tgtEl>
                                          <p:spTgt spid="3">
                                            <p:txEl>
                                              <p:pRg st="7" end="7"/>
                                            </p:txEl>
                                          </p:spTgt>
                                        </p:tgtEl>
                                        <p:attrNameLst>
                                          <p:attrName>fill.on</p:attrName>
                                        </p:attrNameLst>
                                      </p:cBhvr>
                                      <p:to>
                                        <p:strVal val="true"/>
                                      </p:to>
                                    </p:set>
                                  </p:childTnLst>
                                </p:cTn>
                              </p:par>
                            </p:childTnLst>
                          </p:cTn>
                        </p:par>
                      </p:childTnLst>
                    </p:cTn>
                  </p:par>
                  <p:par>
                    <p:cTn id="45" fill="hold">
                      <p:stCondLst>
                        <p:cond delay="indefinite"/>
                      </p:stCondLst>
                      <p:childTnLst>
                        <p:par>
                          <p:cTn id="46" fill="hold">
                            <p:stCondLst>
                              <p:cond delay="0"/>
                            </p:stCondLst>
                            <p:childTnLst>
                              <p:par>
                                <p:cTn id="47" presetID="19" presetClass="emph" presetSubtype="0" fill="hold" nodeType="clickEffect">
                                  <p:stCondLst>
                                    <p:cond delay="0"/>
                                  </p:stCondLst>
                                  <p:childTnLst>
                                    <p:animClr clrSpc="rgb" dir="cw">
                                      <p:cBhvr override="childStyle">
                                        <p:cTn id="48" dur="500" fill="hold"/>
                                        <p:tgtEl>
                                          <p:spTgt spid="3">
                                            <p:txEl>
                                              <p:pRg st="9" end="9"/>
                                            </p:txEl>
                                          </p:spTgt>
                                        </p:tgtEl>
                                        <p:attrNameLst>
                                          <p:attrName>style.color</p:attrName>
                                        </p:attrNameLst>
                                      </p:cBhvr>
                                      <p:to>
                                        <a:srgbClr val="92D050"/>
                                      </p:to>
                                    </p:animClr>
                                    <p:animClr clrSpc="rgb" dir="cw">
                                      <p:cBhvr>
                                        <p:cTn id="49" dur="500" fill="hold"/>
                                        <p:tgtEl>
                                          <p:spTgt spid="3">
                                            <p:txEl>
                                              <p:pRg st="9" end="9"/>
                                            </p:txEl>
                                          </p:spTgt>
                                        </p:tgtEl>
                                        <p:attrNameLst>
                                          <p:attrName>fillcolor</p:attrName>
                                        </p:attrNameLst>
                                      </p:cBhvr>
                                      <p:to>
                                        <a:srgbClr val="92D050"/>
                                      </p:to>
                                    </p:animClr>
                                    <p:set>
                                      <p:cBhvr>
                                        <p:cTn id="50" dur="500" fill="hold"/>
                                        <p:tgtEl>
                                          <p:spTgt spid="3">
                                            <p:txEl>
                                              <p:pRg st="9" end="9"/>
                                            </p:txEl>
                                          </p:spTgt>
                                        </p:tgtEl>
                                        <p:attrNameLst>
                                          <p:attrName>fill.type</p:attrName>
                                        </p:attrNameLst>
                                      </p:cBhvr>
                                      <p:to>
                                        <p:strVal val="solid"/>
                                      </p:to>
                                    </p:set>
                                    <p:set>
                                      <p:cBhvr>
                                        <p:cTn id="51" dur="500" fill="hold"/>
                                        <p:tgtEl>
                                          <p:spTgt spid="3">
                                            <p:txEl>
                                              <p:pRg st="9" end="9"/>
                                            </p:txEl>
                                          </p:spTgt>
                                        </p:tgtEl>
                                        <p:attrNameLst>
                                          <p:attrName>fill.on</p:attrName>
                                        </p:attrNameLst>
                                      </p:cBhvr>
                                      <p:to>
                                        <p:strVal val="true"/>
                                      </p:to>
                                    </p:set>
                                  </p:childTnLst>
                                </p:cTn>
                              </p:par>
                            </p:childTnLst>
                          </p:cTn>
                        </p:par>
                      </p:childTnLst>
                    </p:cTn>
                  </p:par>
                  <p:par>
                    <p:cTn id="52" fill="hold">
                      <p:stCondLst>
                        <p:cond delay="indefinite"/>
                      </p:stCondLst>
                      <p:childTnLst>
                        <p:par>
                          <p:cTn id="53" fill="hold">
                            <p:stCondLst>
                              <p:cond delay="0"/>
                            </p:stCondLst>
                            <p:childTnLst>
                              <p:par>
                                <p:cTn id="54" presetID="19" presetClass="emph" presetSubtype="0" fill="hold" nodeType="clickEffect">
                                  <p:stCondLst>
                                    <p:cond delay="0"/>
                                  </p:stCondLst>
                                  <p:childTnLst>
                                    <p:animClr clrSpc="rgb" dir="cw">
                                      <p:cBhvr override="childStyle">
                                        <p:cTn id="55" dur="500" fill="hold"/>
                                        <p:tgtEl>
                                          <p:spTgt spid="3">
                                            <p:txEl>
                                              <p:pRg st="10" end="10"/>
                                            </p:txEl>
                                          </p:spTgt>
                                        </p:tgtEl>
                                        <p:attrNameLst>
                                          <p:attrName>style.color</p:attrName>
                                        </p:attrNameLst>
                                      </p:cBhvr>
                                      <p:to>
                                        <a:srgbClr val="FF0000"/>
                                      </p:to>
                                    </p:animClr>
                                    <p:animClr clrSpc="rgb" dir="cw">
                                      <p:cBhvr>
                                        <p:cTn id="56" dur="500" fill="hold"/>
                                        <p:tgtEl>
                                          <p:spTgt spid="3">
                                            <p:txEl>
                                              <p:pRg st="10" end="10"/>
                                            </p:txEl>
                                          </p:spTgt>
                                        </p:tgtEl>
                                        <p:attrNameLst>
                                          <p:attrName>fillcolor</p:attrName>
                                        </p:attrNameLst>
                                      </p:cBhvr>
                                      <p:to>
                                        <a:srgbClr val="FF0000"/>
                                      </p:to>
                                    </p:animClr>
                                    <p:set>
                                      <p:cBhvr>
                                        <p:cTn id="57" dur="500" fill="hold"/>
                                        <p:tgtEl>
                                          <p:spTgt spid="3">
                                            <p:txEl>
                                              <p:pRg st="10" end="10"/>
                                            </p:txEl>
                                          </p:spTgt>
                                        </p:tgtEl>
                                        <p:attrNameLst>
                                          <p:attrName>fill.type</p:attrName>
                                        </p:attrNameLst>
                                      </p:cBhvr>
                                      <p:to>
                                        <p:strVal val="solid"/>
                                      </p:to>
                                    </p:set>
                                    <p:set>
                                      <p:cBhvr>
                                        <p:cTn id="58" dur="500" fill="hold"/>
                                        <p:tgtEl>
                                          <p:spTgt spid="3">
                                            <p:txEl>
                                              <p:pRg st="10" end="10"/>
                                            </p:txEl>
                                          </p:spTgt>
                                        </p:tgtEl>
                                        <p:attrNameLst>
                                          <p:attrName>fill.on</p:attrName>
                                        </p:attrNameLst>
                                      </p:cBhvr>
                                      <p:to>
                                        <p:strVal val="true"/>
                                      </p:to>
                                    </p:set>
                                  </p:childTnLst>
                                </p:cTn>
                              </p:par>
                            </p:childTnLst>
                          </p:cTn>
                        </p:par>
                      </p:childTnLst>
                    </p:cTn>
                  </p:par>
                  <p:par>
                    <p:cTn id="59" fill="hold">
                      <p:stCondLst>
                        <p:cond delay="indefinite"/>
                      </p:stCondLst>
                      <p:childTnLst>
                        <p:par>
                          <p:cTn id="60" fill="hold">
                            <p:stCondLst>
                              <p:cond delay="0"/>
                            </p:stCondLst>
                            <p:childTnLst>
                              <p:par>
                                <p:cTn id="61" presetID="19" presetClass="emph" presetSubtype="0" fill="hold" nodeType="clickEffect">
                                  <p:stCondLst>
                                    <p:cond delay="0"/>
                                  </p:stCondLst>
                                  <p:childTnLst>
                                    <p:animClr clrSpc="rgb" dir="cw">
                                      <p:cBhvr override="childStyle">
                                        <p:cTn id="62" dur="500" fill="hold"/>
                                        <p:tgtEl>
                                          <p:spTgt spid="3">
                                            <p:txEl>
                                              <p:pRg st="11" end="11"/>
                                            </p:txEl>
                                          </p:spTgt>
                                        </p:tgtEl>
                                        <p:attrNameLst>
                                          <p:attrName>style.color</p:attrName>
                                        </p:attrNameLst>
                                      </p:cBhvr>
                                      <p:to>
                                        <a:srgbClr val="FF0000"/>
                                      </p:to>
                                    </p:animClr>
                                    <p:animClr clrSpc="rgb" dir="cw">
                                      <p:cBhvr>
                                        <p:cTn id="63" dur="500" fill="hold"/>
                                        <p:tgtEl>
                                          <p:spTgt spid="3">
                                            <p:txEl>
                                              <p:pRg st="11" end="11"/>
                                            </p:txEl>
                                          </p:spTgt>
                                        </p:tgtEl>
                                        <p:attrNameLst>
                                          <p:attrName>fillcolor</p:attrName>
                                        </p:attrNameLst>
                                      </p:cBhvr>
                                      <p:to>
                                        <a:srgbClr val="FF0000"/>
                                      </p:to>
                                    </p:animClr>
                                    <p:set>
                                      <p:cBhvr>
                                        <p:cTn id="64" dur="500" fill="hold"/>
                                        <p:tgtEl>
                                          <p:spTgt spid="3">
                                            <p:txEl>
                                              <p:pRg st="11" end="11"/>
                                            </p:txEl>
                                          </p:spTgt>
                                        </p:tgtEl>
                                        <p:attrNameLst>
                                          <p:attrName>fill.type</p:attrName>
                                        </p:attrNameLst>
                                      </p:cBhvr>
                                      <p:to>
                                        <p:strVal val="solid"/>
                                      </p:to>
                                    </p:set>
                                    <p:set>
                                      <p:cBhvr>
                                        <p:cTn id="65" dur="500" fill="hold"/>
                                        <p:tgtEl>
                                          <p:spTgt spid="3">
                                            <p:txEl>
                                              <p:pRg st="11" end="11"/>
                                            </p:txEl>
                                          </p:spTgt>
                                        </p:tgtEl>
                                        <p:attrNameLst>
                                          <p:attrName>fill.on</p:attrName>
                                        </p:attrNameLst>
                                      </p:cBhvr>
                                      <p:to>
                                        <p:strVal val="true"/>
                                      </p:to>
                                    </p:set>
                                  </p:childTnLst>
                                </p:cTn>
                              </p:par>
                            </p:childTnLst>
                          </p:cTn>
                        </p:par>
                      </p:childTnLst>
                    </p:cTn>
                  </p:par>
                  <p:par>
                    <p:cTn id="66" fill="hold">
                      <p:stCondLst>
                        <p:cond delay="indefinite"/>
                      </p:stCondLst>
                      <p:childTnLst>
                        <p:par>
                          <p:cTn id="67" fill="hold">
                            <p:stCondLst>
                              <p:cond delay="0"/>
                            </p:stCondLst>
                            <p:childTnLst>
                              <p:par>
                                <p:cTn id="68" presetID="19" presetClass="emph" presetSubtype="0" fill="hold" nodeType="clickEffect">
                                  <p:stCondLst>
                                    <p:cond delay="0"/>
                                  </p:stCondLst>
                                  <p:childTnLst>
                                    <p:animClr clrSpc="rgb" dir="cw">
                                      <p:cBhvr override="childStyle">
                                        <p:cTn id="69" dur="500" fill="hold"/>
                                        <p:tgtEl>
                                          <p:spTgt spid="3">
                                            <p:txEl>
                                              <p:pRg st="13" end="13"/>
                                            </p:txEl>
                                          </p:spTgt>
                                        </p:tgtEl>
                                        <p:attrNameLst>
                                          <p:attrName>style.color</p:attrName>
                                        </p:attrNameLst>
                                      </p:cBhvr>
                                      <p:to>
                                        <a:srgbClr val="FF0000"/>
                                      </p:to>
                                    </p:animClr>
                                    <p:animClr clrSpc="rgb" dir="cw">
                                      <p:cBhvr>
                                        <p:cTn id="70" dur="500" fill="hold"/>
                                        <p:tgtEl>
                                          <p:spTgt spid="3">
                                            <p:txEl>
                                              <p:pRg st="13" end="13"/>
                                            </p:txEl>
                                          </p:spTgt>
                                        </p:tgtEl>
                                        <p:attrNameLst>
                                          <p:attrName>fillcolor</p:attrName>
                                        </p:attrNameLst>
                                      </p:cBhvr>
                                      <p:to>
                                        <a:srgbClr val="FF0000"/>
                                      </p:to>
                                    </p:animClr>
                                    <p:set>
                                      <p:cBhvr>
                                        <p:cTn id="71" dur="500" fill="hold"/>
                                        <p:tgtEl>
                                          <p:spTgt spid="3">
                                            <p:txEl>
                                              <p:pRg st="13" end="13"/>
                                            </p:txEl>
                                          </p:spTgt>
                                        </p:tgtEl>
                                        <p:attrNameLst>
                                          <p:attrName>fill.type</p:attrName>
                                        </p:attrNameLst>
                                      </p:cBhvr>
                                      <p:to>
                                        <p:strVal val="solid"/>
                                      </p:to>
                                    </p:set>
                                    <p:set>
                                      <p:cBhvr>
                                        <p:cTn id="72" dur="500" fill="hold"/>
                                        <p:tgtEl>
                                          <p:spTgt spid="3">
                                            <p:txEl>
                                              <p:pRg st="13" end="13"/>
                                            </p:txEl>
                                          </p:spTgt>
                                        </p:tgtEl>
                                        <p:attrNameLst>
                                          <p:attrName>fill.on</p:attrName>
                                        </p:attrNameLst>
                                      </p:cBhvr>
                                      <p:to>
                                        <p:strVal val="true"/>
                                      </p:to>
                                    </p:set>
                                  </p:childTnLst>
                                </p:cTn>
                              </p:par>
                            </p:childTnLst>
                          </p:cTn>
                        </p:par>
                      </p:childTnLst>
                    </p:cTn>
                  </p:par>
                  <p:par>
                    <p:cTn id="73" fill="hold">
                      <p:stCondLst>
                        <p:cond delay="indefinite"/>
                      </p:stCondLst>
                      <p:childTnLst>
                        <p:par>
                          <p:cTn id="74" fill="hold">
                            <p:stCondLst>
                              <p:cond delay="0"/>
                            </p:stCondLst>
                            <p:childTnLst>
                              <p:par>
                                <p:cTn id="75" presetID="19" presetClass="emph" presetSubtype="0" fill="hold" nodeType="clickEffect">
                                  <p:stCondLst>
                                    <p:cond delay="0"/>
                                  </p:stCondLst>
                                  <p:childTnLst>
                                    <p:animClr clrSpc="rgb" dir="cw">
                                      <p:cBhvr override="childStyle">
                                        <p:cTn id="76" dur="500" fill="hold"/>
                                        <p:tgtEl>
                                          <p:spTgt spid="3">
                                            <p:txEl>
                                              <p:pRg st="14" end="14"/>
                                            </p:txEl>
                                          </p:spTgt>
                                        </p:tgtEl>
                                        <p:attrNameLst>
                                          <p:attrName>style.color</p:attrName>
                                        </p:attrNameLst>
                                      </p:cBhvr>
                                      <p:to>
                                        <a:srgbClr val="FF0000"/>
                                      </p:to>
                                    </p:animClr>
                                    <p:animClr clrSpc="rgb" dir="cw">
                                      <p:cBhvr>
                                        <p:cTn id="77" dur="500" fill="hold"/>
                                        <p:tgtEl>
                                          <p:spTgt spid="3">
                                            <p:txEl>
                                              <p:pRg st="14" end="14"/>
                                            </p:txEl>
                                          </p:spTgt>
                                        </p:tgtEl>
                                        <p:attrNameLst>
                                          <p:attrName>fillcolor</p:attrName>
                                        </p:attrNameLst>
                                      </p:cBhvr>
                                      <p:to>
                                        <a:srgbClr val="FF0000"/>
                                      </p:to>
                                    </p:animClr>
                                    <p:set>
                                      <p:cBhvr>
                                        <p:cTn id="78" dur="500" fill="hold"/>
                                        <p:tgtEl>
                                          <p:spTgt spid="3">
                                            <p:txEl>
                                              <p:pRg st="14" end="14"/>
                                            </p:txEl>
                                          </p:spTgt>
                                        </p:tgtEl>
                                        <p:attrNameLst>
                                          <p:attrName>fill.type</p:attrName>
                                        </p:attrNameLst>
                                      </p:cBhvr>
                                      <p:to>
                                        <p:strVal val="solid"/>
                                      </p:to>
                                    </p:set>
                                    <p:set>
                                      <p:cBhvr>
                                        <p:cTn id="79" dur="500" fill="hold"/>
                                        <p:tgtEl>
                                          <p:spTgt spid="3">
                                            <p:txEl>
                                              <p:pRg st="14" end="14"/>
                                            </p:txEl>
                                          </p:spTgt>
                                        </p:tgtEl>
                                        <p:attrNameLst>
                                          <p:attrName>fill.on</p:attrName>
                                        </p:attrNameLst>
                                      </p:cBhvr>
                                      <p:to>
                                        <p:strVal val="true"/>
                                      </p:to>
                                    </p:set>
                                  </p:childTnLst>
                                </p:cTn>
                              </p:par>
                            </p:childTnLst>
                          </p:cTn>
                        </p:par>
                      </p:childTnLst>
                    </p:cTn>
                  </p:par>
                  <p:par>
                    <p:cTn id="80" fill="hold">
                      <p:stCondLst>
                        <p:cond delay="indefinite"/>
                      </p:stCondLst>
                      <p:childTnLst>
                        <p:par>
                          <p:cTn id="81" fill="hold">
                            <p:stCondLst>
                              <p:cond delay="0"/>
                            </p:stCondLst>
                            <p:childTnLst>
                              <p:par>
                                <p:cTn id="82" presetID="19" presetClass="emph" presetSubtype="0" fill="hold" nodeType="clickEffect">
                                  <p:stCondLst>
                                    <p:cond delay="0"/>
                                  </p:stCondLst>
                                  <p:childTnLst>
                                    <p:animClr clrSpc="rgb" dir="cw">
                                      <p:cBhvr override="childStyle">
                                        <p:cTn id="83" dur="500" fill="hold"/>
                                        <p:tgtEl>
                                          <p:spTgt spid="3">
                                            <p:txEl>
                                              <p:pRg st="15" end="15"/>
                                            </p:txEl>
                                          </p:spTgt>
                                        </p:tgtEl>
                                        <p:attrNameLst>
                                          <p:attrName>style.color</p:attrName>
                                        </p:attrNameLst>
                                      </p:cBhvr>
                                      <p:to>
                                        <a:srgbClr val="FF0000"/>
                                      </p:to>
                                    </p:animClr>
                                    <p:animClr clrSpc="rgb" dir="cw">
                                      <p:cBhvr>
                                        <p:cTn id="84" dur="500" fill="hold"/>
                                        <p:tgtEl>
                                          <p:spTgt spid="3">
                                            <p:txEl>
                                              <p:pRg st="15" end="15"/>
                                            </p:txEl>
                                          </p:spTgt>
                                        </p:tgtEl>
                                        <p:attrNameLst>
                                          <p:attrName>fillcolor</p:attrName>
                                        </p:attrNameLst>
                                      </p:cBhvr>
                                      <p:to>
                                        <a:srgbClr val="FF0000"/>
                                      </p:to>
                                    </p:animClr>
                                    <p:set>
                                      <p:cBhvr>
                                        <p:cTn id="85" dur="500" fill="hold"/>
                                        <p:tgtEl>
                                          <p:spTgt spid="3">
                                            <p:txEl>
                                              <p:pRg st="15" end="15"/>
                                            </p:txEl>
                                          </p:spTgt>
                                        </p:tgtEl>
                                        <p:attrNameLst>
                                          <p:attrName>fill.type</p:attrName>
                                        </p:attrNameLst>
                                      </p:cBhvr>
                                      <p:to>
                                        <p:strVal val="solid"/>
                                      </p:to>
                                    </p:set>
                                    <p:set>
                                      <p:cBhvr>
                                        <p:cTn id="86" dur="500" fill="hold"/>
                                        <p:tgtEl>
                                          <p:spTgt spid="3">
                                            <p:txEl>
                                              <p:pRg st="15" end="15"/>
                                            </p:txEl>
                                          </p:spTgt>
                                        </p:tgtEl>
                                        <p:attrNameLst>
                                          <p:attrName>fill.on</p:attrName>
                                        </p:attrNameLst>
                                      </p:cBhvr>
                                      <p:to>
                                        <p:strVal val="true"/>
                                      </p:to>
                                    </p:set>
                                  </p:childTnLst>
                                </p:cTn>
                              </p:par>
                            </p:childTnLst>
                          </p:cTn>
                        </p:par>
                      </p:childTnLst>
                    </p:cTn>
                  </p:par>
                  <p:par>
                    <p:cTn id="87" fill="hold">
                      <p:stCondLst>
                        <p:cond delay="indefinite"/>
                      </p:stCondLst>
                      <p:childTnLst>
                        <p:par>
                          <p:cTn id="88" fill="hold">
                            <p:stCondLst>
                              <p:cond delay="0"/>
                            </p:stCondLst>
                            <p:childTnLst>
                              <p:par>
                                <p:cTn id="89" presetID="19" presetClass="emph" presetSubtype="0" fill="hold" nodeType="clickEffect">
                                  <p:stCondLst>
                                    <p:cond delay="0"/>
                                  </p:stCondLst>
                                  <p:childTnLst>
                                    <p:animClr clrSpc="rgb" dir="cw">
                                      <p:cBhvr override="childStyle">
                                        <p:cTn id="90" dur="500" fill="hold"/>
                                        <p:tgtEl>
                                          <p:spTgt spid="3">
                                            <p:txEl>
                                              <p:pRg st="17" end="17"/>
                                            </p:txEl>
                                          </p:spTgt>
                                        </p:tgtEl>
                                        <p:attrNameLst>
                                          <p:attrName>style.color</p:attrName>
                                        </p:attrNameLst>
                                      </p:cBhvr>
                                      <p:to>
                                        <a:srgbClr val="92D050"/>
                                      </p:to>
                                    </p:animClr>
                                    <p:animClr clrSpc="rgb" dir="cw">
                                      <p:cBhvr>
                                        <p:cTn id="91" dur="500" fill="hold"/>
                                        <p:tgtEl>
                                          <p:spTgt spid="3">
                                            <p:txEl>
                                              <p:pRg st="17" end="17"/>
                                            </p:txEl>
                                          </p:spTgt>
                                        </p:tgtEl>
                                        <p:attrNameLst>
                                          <p:attrName>fillcolor</p:attrName>
                                        </p:attrNameLst>
                                      </p:cBhvr>
                                      <p:to>
                                        <a:srgbClr val="92D050"/>
                                      </p:to>
                                    </p:animClr>
                                    <p:set>
                                      <p:cBhvr>
                                        <p:cTn id="92" dur="500" fill="hold"/>
                                        <p:tgtEl>
                                          <p:spTgt spid="3">
                                            <p:txEl>
                                              <p:pRg st="17" end="17"/>
                                            </p:txEl>
                                          </p:spTgt>
                                        </p:tgtEl>
                                        <p:attrNameLst>
                                          <p:attrName>fill.type</p:attrName>
                                        </p:attrNameLst>
                                      </p:cBhvr>
                                      <p:to>
                                        <p:strVal val="solid"/>
                                      </p:to>
                                    </p:set>
                                    <p:set>
                                      <p:cBhvr>
                                        <p:cTn id="93" dur="500" fill="hold"/>
                                        <p:tgtEl>
                                          <p:spTgt spid="3">
                                            <p:txEl>
                                              <p:pRg st="17" end="17"/>
                                            </p:txEl>
                                          </p:spTgt>
                                        </p:tgtEl>
                                        <p:attrNameLst>
                                          <p:attrName>fill.on</p:attrName>
                                        </p:attrNameLst>
                                      </p:cBhvr>
                                      <p:to>
                                        <p:strVal val="true"/>
                                      </p:to>
                                    </p:set>
                                  </p:childTnLst>
                                </p:cTn>
                              </p:par>
                            </p:childTnLst>
                          </p:cTn>
                        </p:par>
                      </p:childTnLst>
                    </p:cTn>
                  </p:par>
                  <p:par>
                    <p:cTn id="94" fill="hold">
                      <p:stCondLst>
                        <p:cond delay="indefinite"/>
                      </p:stCondLst>
                      <p:childTnLst>
                        <p:par>
                          <p:cTn id="95" fill="hold">
                            <p:stCondLst>
                              <p:cond delay="0"/>
                            </p:stCondLst>
                            <p:childTnLst>
                              <p:par>
                                <p:cTn id="96" presetID="19" presetClass="emph" presetSubtype="0" fill="hold" nodeType="clickEffect">
                                  <p:stCondLst>
                                    <p:cond delay="0"/>
                                  </p:stCondLst>
                                  <p:childTnLst>
                                    <p:animClr clrSpc="rgb" dir="cw">
                                      <p:cBhvr override="childStyle">
                                        <p:cTn id="97" dur="500" fill="hold"/>
                                        <p:tgtEl>
                                          <p:spTgt spid="3">
                                            <p:txEl>
                                              <p:pRg st="18" end="18"/>
                                            </p:txEl>
                                          </p:spTgt>
                                        </p:tgtEl>
                                        <p:attrNameLst>
                                          <p:attrName>style.color</p:attrName>
                                        </p:attrNameLst>
                                      </p:cBhvr>
                                      <p:to>
                                        <a:srgbClr val="FF0000"/>
                                      </p:to>
                                    </p:animClr>
                                    <p:animClr clrSpc="rgb" dir="cw">
                                      <p:cBhvr>
                                        <p:cTn id="98" dur="500" fill="hold"/>
                                        <p:tgtEl>
                                          <p:spTgt spid="3">
                                            <p:txEl>
                                              <p:pRg st="18" end="18"/>
                                            </p:txEl>
                                          </p:spTgt>
                                        </p:tgtEl>
                                        <p:attrNameLst>
                                          <p:attrName>fillcolor</p:attrName>
                                        </p:attrNameLst>
                                      </p:cBhvr>
                                      <p:to>
                                        <a:srgbClr val="FF0000"/>
                                      </p:to>
                                    </p:animClr>
                                    <p:set>
                                      <p:cBhvr>
                                        <p:cTn id="99" dur="500" fill="hold"/>
                                        <p:tgtEl>
                                          <p:spTgt spid="3">
                                            <p:txEl>
                                              <p:pRg st="18" end="18"/>
                                            </p:txEl>
                                          </p:spTgt>
                                        </p:tgtEl>
                                        <p:attrNameLst>
                                          <p:attrName>fill.type</p:attrName>
                                        </p:attrNameLst>
                                      </p:cBhvr>
                                      <p:to>
                                        <p:strVal val="solid"/>
                                      </p:to>
                                    </p:set>
                                    <p:set>
                                      <p:cBhvr>
                                        <p:cTn id="100" dur="500" fill="hold"/>
                                        <p:tgtEl>
                                          <p:spTgt spid="3">
                                            <p:txEl>
                                              <p:pRg st="18" end="18"/>
                                            </p:txEl>
                                          </p:spTgt>
                                        </p:tgtEl>
                                        <p:attrNameLst>
                                          <p:attrName>fill.on</p:attrName>
                                        </p:attrNameLst>
                                      </p:cBhvr>
                                      <p:to>
                                        <p:strVal val="true"/>
                                      </p:to>
                                    </p:set>
                                  </p:childTnLst>
                                </p:cTn>
                              </p:par>
                            </p:childTnLst>
                          </p:cTn>
                        </p:par>
                      </p:childTnLst>
                    </p:cTn>
                  </p:par>
                  <p:par>
                    <p:cTn id="101" fill="hold">
                      <p:stCondLst>
                        <p:cond delay="indefinite"/>
                      </p:stCondLst>
                      <p:childTnLst>
                        <p:par>
                          <p:cTn id="102" fill="hold">
                            <p:stCondLst>
                              <p:cond delay="0"/>
                            </p:stCondLst>
                            <p:childTnLst>
                              <p:par>
                                <p:cTn id="103" presetID="19" presetClass="emph" presetSubtype="0" fill="hold" nodeType="clickEffect">
                                  <p:stCondLst>
                                    <p:cond delay="0"/>
                                  </p:stCondLst>
                                  <p:childTnLst>
                                    <p:animClr clrSpc="rgb" dir="cw">
                                      <p:cBhvr override="childStyle">
                                        <p:cTn id="104" dur="500" fill="hold"/>
                                        <p:tgtEl>
                                          <p:spTgt spid="3">
                                            <p:txEl>
                                              <p:pRg st="19" end="19"/>
                                            </p:txEl>
                                          </p:spTgt>
                                        </p:tgtEl>
                                        <p:attrNameLst>
                                          <p:attrName>style.color</p:attrName>
                                        </p:attrNameLst>
                                      </p:cBhvr>
                                      <p:to>
                                        <a:srgbClr val="FF0000"/>
                                      </p:to>
                                    </p:animClr>
                                    <p:animClr clrSpc="rgb" dir="cw">
                                      <p:cBhvr>
                                        <p:cTn id="105" dur="500" fill="hold"/>
                                        <p:tgtEl>
                                          <p:spTgt spid="3">
                                            <p:txEl>
                                              <p:pRg st="19" end="19"/>
                                            </p:txEl>
                                          </p:spTgt>
                                        </p:tgtEl>
                                        <p:attrNameLst>
                                          <p:attrName>fillcolor</p:attrName>
                                        </p:attrNameLst>
                                      </p:cBhvr>
                                      <p:to>
                                        <a:srgbClr val="FF0000"/>
                                      </p:to>
                                    </p:animClr>
                                    <p:set>
                                      <p:cBhvr>
                                        <p:cTn id="106" dur="500" fill="hold"/>
                                        <p:tgtEl>
                                          <p:spTgt spid="3">
                                            <p:txEl>
                                              <p:pRg st="19" end="19"/>
                                            </p:txEl>
                                          </p:spTgt>
                                        </p:tgtEl>
                                        <p:attrNameLst>
                                          <p:attrName>fill.type</p:attrName>
                                        </p:attrNameLst>
                                      </p:cBhvr>
                                      <p:to>
                                        <p:strVal val="solid"/>
                                      </p:to>
                                    </p:set>
                                    <p:set>
                                      <p:cBhvr>
                                        <p:cTn id="107" dur="500" fill="hold"/>
                                        <p:tgtEl>
                                          <p:spTgt spid="3">
                                            <p:txEl>
                                              <p:pRg st="19" end="19"/>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D0AB5-3FF2-43FE-ABE7-465B43FC7113}"/>
              </a:ext>
            </a:extLst>
          </p:cNvPr>
          <p:cNvSpPr>
            <a:spLocks noGrp="1"/>
          </p:cNvSpPr>
          <p:nvPr>
            <p:ph type="title"/>
          </p:nvPr>
        </p:nvSpPr>
        <p:spPr/>
        <p:txBody>
          <a:bodyPr/>
          <a:lstStyle/>
          <a:p>
            <a:r>
              <a:rPr lang="en-GB" dirty="0"/>
              <a:t>What is the output? (7) - Observations</a:t>
            </a:r>
          </a:p>
        </p:txBody>
      </p:sp>
      <p:sp>
        <p:nvSpPr>
          <p:cNvPr id="3" name="Content Placeholder 2">
            <a:extLst>
              <a:ext uri="{FF2B5EF4-FFF2-40B4-BE49-F238E27FC236}">
                <a16:creationId xmlns:a16="http://schemas.microsoft.com/office/drawing/2014/main" id="{764424BB-2B8A-4577-A4B1-24F73FCE5720}"/>
              </a:ext>
            </a:extLst>
          </p:cNvPr>
          <p:cNvSpPr>
            <a:spLocks noGrp="1"/>
          </p:cNvSpPr>
          <p:nvPr>
            <p:ph idx="1"/>
          </p:nvPr>
        </p:nvSpPr>
        <p:spPr/>
        <p:txBody>
          <a:bodyPr>
            <a:normAutofit/>
          </a:bodyPr>
          <a:lstStyle/>
          <a:p>
            <a:r>
              <a:rPr lang="en-GB" sz="2000" dirty="0"/>
              <a:t>The exercise showed us that the types between ASP, JavaScript any other languages have different comparisons when operations are performed on them although the codes operations are exactly the same. This is something to bear in mind when making changes to code in any language or looking for where problems may be occurring in code.</a:t>
            </a:r>
          </a:p>
        </p:txBody>
      </p:sp>
    </p:spTree>
    <p:extLst>
      <p:ext uri="{BB962C8B-B14F-4D97-AF65-F5344CB8AC3E}">
        <p14:creationId xmlns:p14="http://schemas.microsoft.com/office/powerpoint/2010/main" val="1962017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4EB2A544-8DBE-4F1F-8D2A-3069144A6108}"/>
              </a:ext>
            </a:extLst>
          </p:cNvPr>
          <p:cNvSpPr>
            <a:spLocks noGrp="1"/>
          </p:cNvSpPr>
          <p:nvPr>
            <p:ph idx="1"/>
          </p:nvPr>
        </p:nvSpPr>
        <p:spPr/>
        <p:txBody>
          <a:bodyPr/>
          <a:lstStyle/>
          <a:p>
            <a:r>
              <a:rPr lang="en-GB" dirty="0"/>
              <a:t>When issues occur in code we need to know the easiest way to ‘debug’ code. Personally, I recurse back through code from where the problem occurs or find out where the method is called or variable is set and check from there.</a:t>
            </a:r>
          </a:p>
          <a:p>
            <a:r>
              <a:rPr lang="en-GB" dirty="0"/>
              <a:t>Recursing backwards</a:t>
            </a:r>
          </a:p>
          <a:p>
            <a:pPr lvl="1"/>
            <a:r>
              <a:rPr lang="en-GB" dirty="0"/>
              <a:t>This is finding out where the problem lies and checking backwards what we expect to happen by going backwards through the process.</a:t>
            </a:r>
          </a:p>
          <a:p>
            <a:r>
              <a:rPr lang="en-GB" dirty="0"/>
              <a:t>Adding debug lines</a:t>
            </a:r>
          </a:p>
          <a:p>
            <a:pPr lvl="1"/>
            <a:r>
              <a:rPr lang="en-GB" dirty="0"/>
              <a:t>Output the data variable as points in the code to find out what is being set, these should be as HTML comments, behind a demo=true query string, or written to the console in JavaScript code.</a:t>
            </a:r>
          </a:p>
          <a:p>
            <a:r>
              <a:rPr lang="en-GB" dirty="0"/>
              <a:t>Stopping Execution</a:t>
            </a:r>
          </a:p>
          <a:p>
            <a:pPr lvl="1"/>
            <a:r>
              <a:rPr lang="en-GB" dirty="0"/>
              <a:t>We can use </a:t>
            </a:r>
            <a:r>
              <a:rPr lang="en-GB" dirty="0" err="1"/>
              <a:t>Response.End</a:t>
            </a:r>
            <a:r>
              <a:rPr lang="en-GB" dirty="0"/>
              <a:t> to terminate the code execution, if the page returns successfully (200) this means that the error must lie after the </a:t>
            </a:r>
            <a:r>
              <a:rPr lang="en-GB" dirty="0" err="1"/>
              <a:t>response.end</a:t>
            </a:r>
            <a:r>
              <a:rPr lang="en-GB" dirty="0"/>
              <a:t> statement. Moving this then to find the problem area to investigate.</a:t>
            </a:r>
          </a:p>
          <a:p>
            <a:endParaRPr lang="en-GB" dirty="0"/>
          </a:p>
          <a:p>
            <a:pPr lvl="1"/>
            <a:endParaRPr lang="en-GB" dirty="0"/>
          </a:p>
          <a:p>
            <a:endParaRPr lang="en-GB" dirty="0"/>
          </a:p>
        </p:txBody>
      </p:sp>
      <p:sp>
        <p:nvSpPr>
          <p:cNvPr id="8" name="Title 7">
            <a:extLst>
              <a:ext uri="{FF2B5EF4-FFF2-40B4-BE49-F238E27FC236}">
                <a16:creationId xmlns:a16="http://schemas.microsoft.com/office/drawing/2014/main" id="{DAB2F95B-235A-46A6-89C8-D6DE5E4777F6}"/>
              </a:ext>
            </a:extLst>
          </p:cNvPr>
          <p:cNvSpPr>
            <a:spLocks noGrp="1"/>
          </p:cNvSpPr>
          <p:nvPr>
            <p:ph type="title"/>
          </p:nvPr>
        </p:nvSpPr>
        <p:spPr/>
        <p:txBody>
          <a:bodyPr/>
          <a:lstStyle/>
          <a:p>
            <a:r>
              <a:rPr lang="en-GB" dirty="0"/>
              <a:t>Debugging Code</a:t>
            </a:r>
          </a:p>
        </p:txBody>
      </p:sp>
    </p:spTree>
    <p:extLst>
      <p:ext uri="{BB962C8B-B14F-4D97-AF65-F5344CB8AC3E}">
        <p14:creationId xmlns:p14="http://schemas.microsoft.com/office/powerpoint/2010/main" val="189039969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45C05-DB96-4D0C-8180-F203E2D7E9A7}"/>
              </a:ext>
            </a:extLst>
          </p:cNvPr>
          <p:cNvSpPr>
            <a:spLocks noGrp="1"/>
          </p:cNvSpPr>
          <p:nvPr>
            <p:ph type="title"/>
          </p:nvPr>
        </p:nvSpPr>
        <p:spPr/>
        <p:txBody>
          <a:bodyPr/>
          <a:lstStyle/>
          <a:p>
            <a:r>
              <a:rPr lang="en-GB" dirty="0"/>
              <a:t>Debugging Code</a:t>
            </a:r>
          </a:p>
        </p:txBody>
      </p:sp>
      <p:pic>
        <p:nvPicPr>
          <p:cNvPr id="7" name="Content Placeholder 6">
            <a:extLst>
              <a:ext uri="{FF2B5EF4-FFF2-40B4-BE49-F238E27FC236}">
                <a16:creationId xmlns:a16="http://schemas.microsoft.com/office/drawing/2014/main" id="{FBD6027F-4FDD-4D6C-A151-0C28A362A40D}"/>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rcRect/>
          <a:stretch/>
        </p:blipFill>
        <p:spPr>
          <a:xfrm>
            <a:off x="157195" y="1541765"/>
            <a:ext cx="4266584" cy="3888172"/>
          </a:xfrm>
        </p:spPr>
      </p:pic>
      <p:sp>
        <p:nvSpPr>
          <p:cNvPr id="5" name="Content Placeholder 4">
            <a:extLst>
              <a:ext uri="{FF2B5EF4-FFF2-40B4-BE49-F238E27FC236}">
                <a16:creationId xmlns:a16="http://schemas.microsoft.com/office/drawing/2014/main" id="{9C8A87E4-6066-4F18-9A1D-BA9E9C7A2F23}"/>
              </a:ext>
            </a:extLst>
          </p:cNvPr>
          <p:cNvSpPr>
            <a:spLocks noGrp="1"/>
          </p:cNvSpPr>
          <p:nvPr>
            <p:ph sz="half" idx="2"/>
          </p:nvPr>
        </p:nvSpPr>
        <p:spPr>
          <a:xfrm>
            <a:off x="4385388" y="1428063"/>
            <a:ext cx="7585788" cy="4363137"/>
          </a:xfrm>
        </p:spPr>
        <p:txBody>
          <a:bodyPr>
            <a:normAutofit/>
          </a:bodyPr>
          <a:lstStyle/>
          <a:p>
            <a:r>
              <a:rPr lang="en-GB" sz="2000" dirty="0"/>
              <a:t>Request is:</a:t>
            </a:r>
          </a:p>
          <a:p>
            <a:r>
              <a:rPr lang="en-GB" sz="2000" dirty="0"/>
              <a:t>http://test.com/name.asp?forename=Hayley&amp;surname=Smith</a:t>
            </a:r>
          </a:p>
          <a:p>
            <a:endParaRPr lang="en-GB" sz="2000" dirty="0"/>
          </a:p>
          <a:p>
            <a:r>
              <a:rPr lang="en-GB" sz="2000" dirty="0"/>
              <a:t>Client is saying that their names are not being displayed  correctly in the page.</a:t>
            </a:r>
          </a:p>
        </p:txBody>
      </p:sp>
    </p:spTree>
    <p:extLst>
      <p:ext uri="{BB962C8B-B14F-4D97-AF65-F5344CB8AC3E}">
        <p14:creationId xmlns:p14="http://schemas.microsoft.com/office/powerpoint/2010/main" val="6904272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8E67924-C83F-4D4D-8FF9-AC0233290EE1}"/>
              </a:ext>
            </a:extLst>
          </p:cNvPr>
          <p:cNvSpPr>
            <a:spLocks noGrp="1"/>
          </p:cNvSpPr>
          <p:nvPr>
            <p:ph type="title"/>
          </p:nvPr>
        </p:nvSpPr>
        <p:spPr/>
        <p:txBody>
          <a:bodyPr/>
          <a:lstStyle/>
          <a:p>
            <a:r>
              <a:rPr lang="en-GB" dirty="0"/>
              <a:t>Queries &amp; Questions ?</a:t>
            </a:r>
          </a:p>
        </p:txBody>
      </p:sp>
      <p:sp>
        <p:nvSpPr>
          <p:cNvPr id="6" name="Text Placeholder 5">
            <a:extLst>
              <a:ext uri="{FF2B5EF4-FFF2-40B4-BE49-F238E27FC236}">
                <a16:creationId xmlns:a16="http://schemas.microsoft.com/office/drawing/2014/main" id="{F2451903-47E4-413E-BDFD-C14A6A149DF5}"/>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28015831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Custom 2">
      <a:majorFont>
        <a:latin typeface="Lato"/>
        <a:ea typeface=""/>
        <a:cs typeface=""/>
      </a:majorFont>
      <a:minorFont>
        <a:latin typeface="Lato"/>
        <a:ea typeface=""/>
        <a:cs typeface=""/>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88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2000"/>
                <a:satMod val="150000"/>
                <a:lumMod val="15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14971C58-AB76-4A2A-B231-5F8CA03CF49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6A2C00470B55647B169303957A6A2F6" ma:contentTypeVersion="9" ma:contentTypeDescription="Create a new document." ma:contentTypeScope="" ma:versionID="9ac038ba6c82f9b9f4c462ce9ff66f10">
  <xsd:schema xmlns:xsd="http://www.w3.org/2001/XMLSchema" xmlns:xs="http://www.w3.org/2001/XMLSchema" xmlns:p="http://schemas.microsoft.com/office/2006/metadata/properties" xmlns:ns2="ac312437-dc4e-4a5f-85ba-93e7964ee0d4" xmlns:ns3="7e2059d1-6147-4a8d-ad73-8b063846d4f5" targetNamespace="http://schemas.microsoft.com/office/2006/metadata/properties" ma:root="true" ma:fieldsID="d999588d2b95a0b5b504a42f6abe8587" ns2:_="" ns3:_="">
    <xsd:import namespace="ac312437-dc4e-4a5f-85ba-93e7964ee0d4"/>
    <xsd:import namespace="7e2059d1-6147-4a8d-ad73-8b063846d4f5"/>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3:SharedWithUsers" minOccurs="0"/>
                <xsd:element ref="ns3:SharedWithDetails" minOccurs="0"/>
                <xsd:element ref="ns2:MediaServiceEventHashCode" minOccurs="0"/>
                <xsd:element ref="ns2:MediaServiceGenerationTim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312437-dc4e-4a5f-85ba-93e7964ee0d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e2059d1-6147-4a8d-ad73-8b063846d4f5"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DB66242-35B7-49D9-9CF4-800BC4310BC0}">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E545A34E-4F2D-4BEC-BA4F-565FA7347F2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312437-dc4e-4a5f-85ba-93e7964ee0d4"/>
    <ds:schemaRef ds:uri="7e2059d1-6147-4a8d-ad73-8b063846d4f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C85E9C6-966A-40C8-869F-259EA744B50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1906</TotalTime>
  <Words>2737</Words>
  <Application>Microsoft Office PowerPoint</Application>
  <PresentationFormat>Widescreen</PresentationFormat>
  <Paragraphs>216</Paragraphs>
  <Slides>33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Courier New</vt:lpstr>
      <vt:lpstr>Lato</vt:lpstr>
      <vt:lpstr>Lucida Console</vt:lpstr>
      <vt:lpstr>Circuit</vt:lpstr>
      <vt:lpstr>E4education CMS 4.5 </vt:lpstr>
      <vt:lpstr>Before we begin…</vt:lpstr>
      <vt:lpstr>CMS Technologies</vt:lpstr>
      <vt:lpstr>CMS FILE Structure</vt:lpstr>
      <vt:lpstr>MVC</vt:lpstr>
      <vt:lpstr>Basic Structure</vt:lpstr>
      <vt:lpstr>Classes</vt:lpstr>
      <vt:lpstr>How Pages Fit Together</vt:lpstr>
      <vt:lpstr>&lt;!– #includes virtual</vt:lpstr>
      <vt:lpstr>Important Includes</vt:lpstr>
      <vt:lpstr>Includes (The Sites Design)</vt:lpstr>
      <vt:lpstr>/*/dao.asp</vt:lpstr>
      <vt:lpstr>/admin/*/dao.asp</vt:lpstr>
      <vt:lpstr>Saving items in the CMS</vt:lpstr>
      <vt:lpstr>Saving Items – Step 1 (User Interaction)</vt:lpstr>
      <vt:lpstr>Saving Items – Step 2 (proc.asp)</vt:lpstr>
      <vt:lpstr>Saving Items – Step 3 (proc.asp)</vt:lpstr>
      <vt:lpstr>Saving Items – Step 3 (proc.asp)</vt:lpstr>
      <vt:lpstr>Proc → Storage Process</vt:lpstr>
      <vt:lpstr>CMS 4.5 ASP Coding Practices</vt:lpstr>
      <vt:lpstr>Overwritten Methods</vt:lpstr>
      <vt:lpstr>Variable Naming Conventions</vt:lpstr>
      <vt:lpstr>CMS Coding Practices</vt:lpstr>
      <vt:lpstr>What is the output? (1) - ASP</vt:lpstr>
      <vt:lpstr>What is the output? (2) - ASP</vt:lpstr>
      <vt:lpstr>What is the output? (3) - ASP</vt:lpstr>
      <vt:lpstr>What is the output? (4) - ASP</vt:lpstr>
      <vt:lpstr>What is the output? (5) - ASP</vt:lpstr>
      <vt:lpstr>What is the output? (6) - JavaScript</vt:lpstr>
      <vt:lpstr>What is the output? (7) - Observations</vt:lpstr>
      <vt:lpstr>Debugging Code</vt:lpstr>
      <vt:lpstr>Debugging Code</vt:lpstr>
      <vt:lpstr>Queries &amp;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E4education CMS 4.5 </dc:title>
  <dc:creator>Lee Smith</dc:creator>
  <cp:lastModifiedBy>Lee Smith</cp:lastModifiedBy>
  <cp:revision>1</cp:revision>
  <dcterms:created xsi:type="dcterms:W3CDTF">2019-10-11T13:02:30Z</dcterms:created>
  <dcterms:modified xsi:type="dcterms:W3CDTF">2019-11-22T08:43:10Z</dcterms:modified>
</cp:coreProperties>
</file>