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>
      <p:cViewPr varScale="1">
        <p:scale>
          <a:sx n="90" d="100"/>
          <a:sy n="90" d="100"/>
        </p:scale>
        <p:origin x="232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FA961-B3BC-F243-984A-BD14AFEC0B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D62EEE-68EB-5D43-B6D4-671C63C6A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12312-288A-4B48-B17E-D34CA3632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9D328-239F-3340-8F53-010BAC1B4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4125FE-030A-5440-BBB6-70720E59A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358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616CA-767C-2648-A055-1632B7960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107BE-2F55-434A-A945-B64A482F1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30FD0-362D-F243-94EE-121784DBA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F52B1-2725-DD42-9F99-CCE4C8C31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1D4CBA-0707-5448-8727-18F8968FF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96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C4698-434D-B143-A391-1779542B3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C1DE68-B1F0-0444-9BC3-506FB80E0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DD20B1-0E0F-AA43-B30B-D528E004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1C0C9-8D3E-9D44-8097-A336E05A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70E7C-F213-9C44-A0F8-EDF825C2F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3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35913-64E0-4D43-970C-377E058DF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0627C-6074-654F-9BE8-A842F261E8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9F0BF1-11E1-9B4E-864D-DE7171C47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291D35-7DC1-224D-9679-86BACB1C2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45889A-DF4D-8F40-96BA-34B32F1EC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3C3ACC-D039-8144-8006-34740B803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73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9D682-15A3-B849-A3BD-920C52357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1CA478-9400-3E47-8494-C0447877F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53874F-D10C-134C-80D5-DC5A626D5B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08E7CC-0E51-3648-9F58-889326444F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12EF5E-E440-F840-A543-AEEC31AEAC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10B321-7F92-FA46-968A-1371419F4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D7F012-F1A1-AF41-9367-60CC2B15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7EC6A9-5EB7-3A40-9CC1-0B2297761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66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04C00-AEB9-F54A-B782-E60976948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68976-85A5-6849-AB48-DDE65492A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DC247C-AD79-DF4F-8932-98754FD59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DF81D1-52F1-B841-9EAE-49AA538D8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183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919A64-03B8-DA4D-A0F5-59B42D962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BFC836-FAE2-014D-A66A-84CE44EEF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ABCF3B-47D5-DA46-AF92-983F97380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591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371BC-7B0F-A248-A642-0D346C3FF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06A9E-0F33-8A4F-ACC9-7BB38921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EE07F1-B630-8448-AC91-C01EC2A33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AF4B4D-696B-FD42-8BBF-289B7156D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0E7FDF-D479-9547-9FA7-A3FAD61C2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7A9EC-421B-174A-8009-430E8C2E8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637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88218-C3C8-AC45-881F-DBE06A4D4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30B3AA-42C3-724C-B2DD-C531A9E75A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46C861-C0D2-1541-852C-6742F4BBE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FE3C5-B370-1A4A-BA3B-6A4DEF601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4CEFF-EB14-7D48-B6AF-5ED908B88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58CCBE-7EB0-3B45-AC23-809C2FF5F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563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E5317-AF0F-C443-AEBA-4C8C9F3E5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F9BA43-CBEF-DD46-BF3B-3092F28C12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9B45D-FF75-D942-8779-F2C269DD2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3B1D1-3CE4-4842-BF0C-E0FB4FD86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137D0-9FBD-AC4B-921F-5F82F7847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75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431811-1100-6342-BD7A-62C063EB93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41CEFE-2C89-A145-AF63-A1DB72D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11CFB-7D3C-7C4C-A5F2-5767DDEB7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1B691-FACB-4841-BBA8-AE8178C19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780E0-396B-014A-9F34-DE4884684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58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4F588-584D-204A-98E9-ECB7AA33F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A320B4-ABED-FC41-A246-98A3527608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DE924-1D1B-7344-8296-C1FE27B4F1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4109-40F5-E44D-9BF5-A27097EA9276}" type="datetimeFigureOut">
              <a:rPr lang="en-US" smtClean="0"/>
              <a:t>1/23/20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34D26-1039-D445-B2FC-95ECF90D58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57893-ABF1-7743-B588-514E187CCE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91A5F-94FA-4545-BC38-022F1BECEE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94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CE2A4-38C9-0946-85DE-C6DA053B21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PowerPoint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92AA32-577D-9940-A848-6FBAFBB684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the party</a:t>
            </a:r>
          </a:p>
        </p:txBody>
      </p:sp>
    </p:spTree>
    <p:extLst>
      <p:ext uri="{BB962C8B-B14F-4D97-AF65-F5344CB8AC3E}">
        <p14:creationId xmlns:p14="http://schemas.microsoft.com/office/powerpoint/2010/main" val="1035865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Ottley</dc:creator>
  <cp:lastModifiedBy>Greg Ottley</cp:lastModifiedBy>
  <cp:revision>1</cp:revision>
  <dcterms:created xsi:type="dcterms:W3CDTF">2020-01-23T15:16:16Z</dcterms:created>
  <dcterms:modified xsi:type="dcterms:W3CDTF">2020-01-23T15:16:40Z</dcterms:modified>
</cp:coreProperties>
</file>